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2" r:id="rId8"/>
    <p:sldId id="263" r:id="rId9"/>
    <p:sldId id="264" r:id="rId10"/>
    <p:sldId id="260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b51b4c9-7e67-4464-8df0-a89cff987b96}">
          <p14:sldIdLst>
            <p14:sldId id="256"/>
            <p14:sldId id="257"/>
            <p14:sldId id="260"/>
            <p14:sldId id="258"/>
            <p14:sldId id="259"/>
            <p14:sldId id="262"/>
            <p14:sldId id="263"/>
            <p14:sldId id="264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9137"/>
    <a:srgbClr val="27BDBA"/>
    <a:srgbClr val="1F74AD"/>
    <a:srgbClr val="304864"/>
    <a:srgbClr val="FFFFFF"/>
    <a:srgbClr val="2E4964"/>
    <a:srgbClr val="537CA8"/>
    <a:srgbClr val="2F4960"/>
    <a:srgbClr val="0070C0"/>
    <a:srgbClr val="2E49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commentAuthors" Target="commentAuthors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9" Type="http://schemas.openxmlformats.org/officeDocument/2006/relationships/tags" Target="../tags/tag87.xml"/><Relationship Id="rId18" Type="http://schemas.openxmlformats.org/officeDocument/2006/relationships/tags" Target="../tags/tag86.xml"/><Relationship Id="rId17" Type="http://schemas.openxmlformats.org/officeDocument/2006/relationships/tags" Target="../tags/tag85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0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1"/>
            <a:ext cx="3048000" cy="803564"/>
          </a:xfrm>
          <a:prstGeom prst="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3048000" y="1"/>
            <a:ext cx="3048000" cy="803564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6096000" y="1"/>
            <a:ext cx="3048000" cy="803564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9144000" y="1"/>
            <a:ext cx="3048000" cy="803564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0" y="6054436"/>
            <a:ext cx="12192000" cy="803564"/>
            <a:chOff x="0" y="0"/>
            <a:chExt cx="12192000" cy="1039091"/>
          </a:xfrm>
        </p:grpSpPr>
        <p:sp>
          <p:nvSpPr>
            <p:cNvPr id="12" name="矩形 11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3048000" cy="1039091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>
              <p:custDataLst>
                <p:tags r:id="rId8"/>
              </p:custDataLst>
            </p:nvPr>
          </p:nvSpPr>
          <p:spPr>
            <a:xfrm>
              <a:off x="3048000" y="0"/>
              <a:ext cx="3048000" cy="1039091"/>
            </a:xfrm>
            <a:prstGeom prst="rect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>
              <p:custDataLst>
                <p:tags r:id="rId9"/>
              </p:custDataLst>
            </p:nvPr>
          </p:nvSpPr>
          <p:spPr>
            <a:xfrm>
              <a:off x="6096000" y="0"/>
              <a:ext cx="3048000" cy="1039091"/>
            </a:xfrm>
            <a:prstGeom prst="rect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>
              <p:custDataLst>
                <p:tags r:id="rId10"/>
              </p:custDataLst>
            </p:nvPr>
          </p:nvSpPr>
          <p:spPr>
            <a:xfrm>
              <a:off x="9144000" y="0"/>
              <a:ext cx="3048000" cy="1039091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/>
            <p:custDataLst>
              <p:tags r:id="rId11"/>
            </p:custDataLst>
          </p:nvPr>
        </p:nvSpPr>
        <p:spPr>
          <a:xfrm>
            <a:off x="1230923" y="2621930"/>
            <a:ext cx="9730154" cy="1078474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2"/>
            </p:custDataLst>
          </p:nvPr>
        </p:nvSpPr>
        <p:spPr>
          <a:xfrm>
            <a:off x="1524000" y="3875393"/>
            <a:ext cx="9144000" cy="435390"/>
          </a:xfrm>
        </p:spPr>
        <p:txBody>
          <a:bodyPr anchor="ctr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8" name="标题 17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>
            <p:custDataLst>
              <p:tags r:id="rId2"/>
            </p:custDataLst>
          </p:nvPr>
        </p:nvSpPr>
        <p:spPr>
          <a:xfrm>
            <a:off x="0" y="1"/>
            <a:ext cx="3048000" cy="803564"/>
          </a:xfrm>
          <a:prstGeom prst="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>
            <p:custDataLst>
              <p:tags r:id="rId3"/>
            </p:custDataLst>
          </p:nvPr>
        </p:nvSpPr>
        <p:spPr>
          <a:xfrm>
            <a:off x="3048000" y="1"/>
            <a:ext cx="3048000" cy="803564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>
            <p:custDataLst>
              <p:tags r:id="rId4"/>
            </p:custDataLst>
          </p:nvPr>
        </p:nvSpPr>
        <p:spPr>
          <a:xfrm>
            <a:off x="6096000" y="1"/>
            <a:ext cx="3048000" cy="803564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>
            <p:custDataLst>
              <p:tags r:id="rId5"/>
            </p:custDataLst>
          </p:nvPr>
        </p:nvSpPr>
        <p:spPr>
          <a:xfrm>
            <a:off x="9144000" y="1"/>
            <a:ext cx="3048000" cy="803564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>
            <p:custDataLst>
              <p:tags r:id="rId6"/>
            </p:custDataLst>
          </p:nvPr>
        </p:nvGrpSpPr>
        <p:grpSpPr>
          <a:xfrm>
            <a:off x="0" y="6054436"/>
            <a:ext cx="12192000" cy="803564"/>
            <a:chOff x="0" y="0"/>
            <a:chExt cx="12192000" cy="1039091"/>
          </a:xfrm>
        </p:grpSpPr>
        <p:sp>
          <p:nvSpPr>
            <p:cNvPr id="60" name="矩形 59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3048000" cy="1039091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>
              <p:custDataLst>
                <p:tags r:id="rId8"/>
              </p:custDataLst>
            </p:nvPr>
          </p:nvSpPr>
          <p:spPr>
            <a:xfrm>
              <a:off x="3048000" y="0"/>
              <a:ext cx="3048000" cy="1039091"/>
            </a:xfrm>
            <a:prstGeom prst="rect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>
              <p:custDataLst>
                <p:tags r:id="rId9"/>
              </p:custDataLst>
            </p:nvPr>
          </p:nvSpPr>
          <p:spPr>
            <a:xfrm>
              <a:off x="6096000" y="0"/>
              <a:ext cx="3048000" cy="1039091"/>
            </a:xfrm>
            <a:prstGeom prst="rect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>
              <p:custDataLst>
                <p:tags r:id="rId10"/>
              </p:custDataLst>
            </p:nvPr>
          </p:nvSpPr>
          <p:spPr>
            <a:xfrm>
              <a:off x="9144000" y="0"/>
              <a:ext cx="3048000" cy="1039091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>
            <p:custDataLst>
              <p:tags r:id="rId11"/>
            </p:custDataLst>
          </p:nvPr>
        </p:nvGrpSpPr>
        <p:grpSpPr>
          <a:xfrm>
            <a:off x="1890784" y="3340086"/>
            <a:ext cx="8410433" cy="464457"/>
            <a:chOff x="3733362" y="3728014"/>
            <a:chExt cx="6248399" cy="464457"/>
          </a:xfrm>
        </p:grpSpPr>
        <p:cxnSp>
          <p:nvCxnSpPr>
            <p:cNvPr id="29" name="直接连接符 28"/>
            <p:cNvCxnSpPr/>
            <p:nvPr>
              <p:custDataLst>
                <p:tags r:id="rId12"/>
              </p:custDataLst>
            </p:nvPr>
          </p:nvCxnSpPr>
          <p:spPr>
            <a:xfrm>
              <a:off x="3733362" y="3728014"/>
              <a:ext cx="624114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>
              <p:custDataLst>
                <p:tags r:id="rId13"/>
              </p:custDataLst>
            </p:nvPr>
          </p:nvCxnSpPr>
          <p:spPr>
            <a:xfrm>
              <a:off x="3740619" y="4192471"/>
              <a:ext cx="624114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副标题 2"/>
          <p:cNvSpPr>
            <a:spLocks noGrp="1"/>
          </p:cNvSpPr>
          <p:nvPr>
            <p:ph type="subTitle" idx="1"/>
            <p:custDataLst>
              <p:tags r:id="rId14"/>
            </p:custDataLst>
          </p:nvPr>
        </p:nvSpPr>
        <p:spPr>
          <a:xfrm>
            <a:off x="1524000" y="3354620"/>
            <a:ext cx="9144000" cy="435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5"/>
            </p:custDataLst>
          </p:nvPr>
        </p:nvSpPr>
        <p:spPr>
          <a:xfrm>
            <a:off x="2079381" y="2540085"/>
            <a:ext cx="8033238" cy="709253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90000"/>
              </a:lnSpc>
              <a:buNone/>
              <a:defRPr kumimoji="0" lang="zh-CN" altLang="en-US" sz="3600" b="1" i="0" u="none" strike="noStrike" kern="1200" cap="none" spc="0" normalizeH="0" baseline="0" noProof="1" dirty="0">
                <a:solidFill>
                  <a:schemeClr val="tx1"/>
                </a:solidFill>
                <a:uFillTx/>
                <a:latin typeface="+mj-ea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7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8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5" name="文本占位符 64"/>
          <p:cNvSpPr>
            <a:spLocks noGrp="1"/>
          </p:cNvSpPr>
          <p:nvPr>
            <p:ph type="body" sz="quarter" idx="14"/>
            <p:custDataLst>
              <p:tags r:id="rId19"/>
            </p:custDataLst>
          </p:nvPr>
        </p:nvSpPr>
        <p:spPr>
          <a:xfrm>
            <a:off x="4748213" y="4173582"/>
            <a:ext cx="2695575" cy="7874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457325" y="3771899"/>
            <a:ext cx="9277350" cy="783609"/>
          </a:xfrm>
        </p:spPr>
        <p:txBody>
          <a:bodyPr anchor="ctr">
            <a:normAutofit/>
          </a:bodyPr>
          <a:lstStyle>
            <a:lvl1pPr algn="ctr"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0" y="228600"/>
            <a:ext cx="3048000" cy="1619249"/>
          </a:xfrm>
          <a:prstGeom prst="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3048000" y="228600"/>
            <a:ext cx="3048000" cy="1619249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6096000" y="228600"/>
            <a:ext cx="3048000" cy="1619249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9144000" y="228600"/>
            <a:ext cx="3048000" cy="1619249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0" y="5029200"/>
            <a:ext cx="3048000" cy="1619249"/>
          </a:xfrm>
          <a:prstGeom prst="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3048000" y="5029200"/>
            <a:ext cx="3048000" cy="1619249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6096000" y="5029200"/>
            <a:ext cx="3048000" cy="1619249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9144000" y="5029200"/>
            <a:ext cx="3048000" cy="1619249"/>
          </a:xfrm>
          <a:prstGeom prst="rect">
            <a:avLst/>
          </a:prstGeom>
          <a:solidFill>
            <a:schemeClr val="accent4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grpSp>
        <p:nvGrpSpPr>
          <p:cNvPr id="5" name="组合 4"/>
          <p:cNvGrpSpPr/>
          <p:nvPr>
            <p:custDataLst>
              <p:tags r:id="rId5"/>
            </p:custDataLst>
          </p:nvPr>
        </p:nvGrpSpPr>
        <p:grpSpPr>
          <a:xfrm>
            <a:off x="5368206" y="1086096"/>
            <a:ext cx="1432142" cy="330800"/>
            <a:chOff x="4153864" y="2263969"/>
            <a:chExt cx="3782717" cy="873742"/>
          </a:xfrm>
          <a:solidFill>
            <a:schemeClr val="tx1"/>
          </a:solidFill>
        </p:grpSpPr>
        <p:sp>
          <p:nvSpPr>
            <p:cNvPr id="6" name="椭圆 5"/>
            <p:cNvSpPr/>
            <p:nvPr>
              <p:custDataLst>
                <p:tags r:id="rId6"/>
              </p:custDataLst>
            </p:nvPr>
          </p:nvSpPr>
          <p:spPr>
            <a:xfrm>
              <a:off x="4153864" y="2263969"/>
              <a:ext cx="873742" cy="87374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2</a:t>
              </a:r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7" name="椭圆 6"/>
            <p:cNvSpPr/>
            <p:nvPr>
              <p:custDataLst>
                <p:tags r:id="rId7"/>
              </p:custDataLst>
            </p:nvPr>
          </p:nvSpPr>
          <p:spPr>
            <a:xfrm>
              <a:off x="5123522" y="2263969"/>
              <a:ext cx="873742" cy="8737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0</a:t>
              </a:r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" name="椭圆 7"/>
            <p:cNvSpPr/>
            <p:nvPr>
              <p:custDataLst>
                <p:tags r:id="rId8"/>
              </p:custDataLst>
            </p:nvPr>
          </p:nvSpPr>
          <p:spPr>
            <a:xfrm>
              <a:off x="6093180" y="2263969"/>
              <a:ext cx="873742" cy="87374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1</a:t>
              </a:r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9" name="椭圆 8"/>
            <p:cNvSpPr/>
            <p:nvPr>
              <p:custDataLst>
                <p:tags r:id="rId9"/>
              </p:custDataLst>
            </p:nvPr>
          </p:nvSpPr>
          <p:spPr>
            <a:xfrm>
              <a:off x="7062839" y="2263969"/>
              <a:ext cx="873742" cy="87374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7</a:t>
              </a:r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9826170" y="365125"/>
            <a:ext cx="1527629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38199" y="365125"/>
            <a:ext cx="88573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838201" y="682625"/>
            <a:ext cx="10515600" cy="53260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8" Type="http://schemas.openxmlformats.org/officeDocument/2006/relationships/theme" Target="../theme/theme1.xml"/><Relationship Id="rId27" Type="http://schemas.openxmlformats.org/officeDocument/2006/relationships/tags" Target="../tags/tag103.xml"/><Relationship Id="rId26" Type="http://schemas.openxmlformats.org/officeDocument/2006/relationships/tags" Target="../tags/tag102.xml"/><Relationship Id="rId25" Type="http://schemas.openxmlformats.org/officeDocument/2006/relationships/tags" Target="../tags/tag101.xml"/><Relationship Id="rId24" Type="http://schemas.openxmlformats.org/officeDocument/2006/relationships/tags" Target="../tags/tag100.xml"/><Relationship Id="rId23" Type="http://schemas.openxmlformats.org/officeDocument/2006/relationships/tags" Target="../tags/tag99.xml"/><Relationship Id="rId22" Type="http://schemas.openxmlformats.org/officeDocument/2006/relationships/tags" Target="../tags/tag98.xml"/><Relationship Id="rId21" Type="http://schemas.openxmlformats.org/officeDocument/2006/relationships/tags" Target="../tags/tag97.xml"/><Relationship Id="rId20" Type="http://schemas.openxmlformats.org/officeDocument/2006/relationships/tags" Target="../tags/tag96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95.xml"/><Relationship Id="rId18" Type="http://schemas.openxmlformats.org/officeDocument/2006/relationships/tags" Target="../tags/tag94.xml"/><Relationship Id="rId17" Type="http://schemas.openxmlformats.org/officeDocument/2006/relationships/tags" Target="../tags/tag93.xml"/><Relationship Id="rId16" Type="http://schemas.openxmlformats.org/officeDocument/2006/relationships/tags" Target="../tags/tag92.xml"/><Relationship Id="rId15" Type="http://schemas.openxmlformats.org/officeDocument/2006/relationships/tags" Target="../tags/tag91.xml"/><Relationship Id="rId14" Type="http://schemas.openxmlformats.org/officeDocument/2006/relationships/tags" Target="../tags/tag90.xml"/><Relationship Id="rId13" Type="http://schemas.openxmlformats.org/officeDocument/2006/relationships/tags" Target="../tags/tag89.xml"/><Relationship Id="rId12" Type="http://schemas.openxmlformats.org/officeDocument/2006/relationships/tags" Target="../tags/tag8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>
            <p:custDataLst>
              <p:tags r:id="rId12"/>
            </p:custDataLst>
          </p:nvPr>
        </p:nvGrpSpPr>
        <p:grpSpPr>
          <a:xfrm>
            <a:off x="0" y="6629401"/>
            <a:ext cx="12192000" cy="228599"/>
            <a:chOff x="0" y="6629401"/>
            <a:chExt cx="12192000" cy="228599"/>
          </a:xfrm>
        </p:grpSpPr>
        <p:sp>
          <p:nvSpPr>
            <p:cNvPr id="16" name="矩形 15"/>
            <p:cNvSpPr/>
            <p:nvPr>
              <p:custDataLst>
                <p:tags r:id="rId13"/>
              </p:custDataLst>
            </p:nvPr>
          </p:nvSpPr>
          <p:spPr>
            <a:xfrm>
              <a:off x="0" y="6629401"/>
              <a:ext cx="3048000" cy="228599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>
              <p:custDataLst>
                <p:tags r:id="rId14"/>
              </p:custDataLst>
            </p:nvPr>
          </p:nvSpPr>
          <p:spPr>
            <a:xfrm>
              <a:off x="3048000" y="6629401"/>
              <a:ext cx="3048000" cy="228599"/>
            </a:xfrm>
            <a:prstGeom prst="rect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>
              <p:custDataLst>
                <p:tags r:id="rId15"/>
              </p:custDataLst>
            </p:nvPr>
          </p:nvSpPr>
          <p:spPr>
            <a:xfrm>
              <a:off x="6096000" y="6629401"/>
              <a:ext cx="3048000" cy="228599"/>
            </a:xfrm>
            <a:prstGeom prst="rect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>
              <p:custDataLst>
                <p:tags r:id="rId16"/>
              </p:custDataLst>
            </p:nvPr>
          </p:nvSpPr>
          <p:spPr>
            <a:xfrm>
              <a:off x="9144000" y="6629401"/>
              <a:ext cx="3048000" cy="228599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grpSp>
        <p:nvGrpSpPr>
          <p:cNvPr id="4" name="组合 3"/>
          <p:cNvGrpSpPr/>
          <p:nvPr>
            <p:custDataLst>
              <p:tags r:id="rId19"/>
            </p:custDataLst>
          </p:nvPr>
        </p:nvGrpSpPr>
        <p:grpSpPr>
          <a:xfrm>
            <a:off x="0" y="1"/>
            <a:ext cx="12192000" cy="228599"/>
            <a:chOff x="0" y="1"/>
            <a:chExt cx="12192000" cy="228599"/>
          </a:xfrm>
        </p:grpSpPr>
        <p:sp>
          <p:nvSpPr>
            <p:cNvPr id="7" name="矩形 6"/>
            <p:cNvSpPr/>
            <p:nvPr>
              <p:custDataLst>
                <p:tags r:id="rId20"/>
              </p:custDataLst>
            </p:nvPr>
          </p:nvSpPr>
          <p:spPr>
            <a:xfrm>
              <a:off x="0" y="1"/>
              <a:ext cx="3048000" cy="228599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>
              <p:custDataLst>
                <p:tags r:id="rId21"/>
              </p:custDataLst>
            </p:nvPr>
          </p:nvSpPr>
          <p:spPr>
            <a:xfrm>
              <a:off x="3048000" y="1"/>
              <a:ext cx="3048000" cy="228599"/>
            </a:xfrm>
            <a:prstGeom prst="rect">
              <a:avLst/>
            </a:prstGeom>
            <a:solidFill>
              <a:schemeClr val="accent2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>
              <p:custDataLst>
                <p:tags r:id="rId22"/>
              </p:custDataLst>
            </p:nvPr>
          </p:nvSpPr>
          <p:spPr>
            <a:xfrm>
              <a:off x="6096000" y="1"/>
              <a:ext cx="3048000" cy="228599"/>
            </a:xfrm>
            <a:prstGeom prst="rect">
              <a:avLst/>
            </a:prstGeom>
            <a:solidFill>
              <a:schemeClr val="accent3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>
              <p:custDataLst>
                <p:tags r:id="rId23"/>
              </p:custDataLst>
            </p:nvPr>
          </p:nvSpPr>
          <p:spPr>
            <a:xfrm>
              <a:off x="9144000" y="1"/>
              <a:ext cx="3048000" cy="228599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日期占位符 19"/>
          <p:cNvSpPr>
            <a:spLocks noGrp="1"/>
          </p:cNvSpPr>
          <p:nvPr>
            <p:ph type="dt" sz="half" idx="2"/>
            <p:custDataLst>
              <p:tags r:id="rId2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D99C3-B924-4088-9BE3-6E5EE92E02DB}" type="datetimeFigureOut">
              <a:rPr lang="zh-CN" altLang="en-US" smtClean="0"/>
            </a:fld>
            <a:endParaRPr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3"/>
            <p:custDataLst>
              <p:tags r:id="rId2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4"/>
            <p:custDataLst>
              <p:tags r:id="rId2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2AAFB-0F74-4F27-8F5E-9C51F1D6F5BC}" type="slidenum">
              <a:rPr lang="zh-CN" altLang="en-US" smtClean="0"/>
            </a:fld>
            <a:endParaRPr lang="zh-CN" altLang="en-US"/>
          </a:p>
        </p:txBody>
      </p:sp>
      <p:sp>
        <p:nvSpPr>
          <p:cNvPr id="6" name="KSO_TEMPLATE" hidden="1"/>
          <p:cNvSpPr/>
          <p:nvPr>
            <p:custDataLst>
              <p:tags r:id="rId2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4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0" Type="http://schemas.openxmlformats.org/officeDocument/2006/relationships/slideLayout" Target="../slideLayouts/slideLayout2.xml"/><Relationship Id="rId4" Type="http://schemas.openxmlformats.org/officeDocument/2006/relationships/tags" Target="../tags/tag107.xml"/><Relationship Id="rId39" Type="http://schemas.openxmlformats.org/officeDocument/2006/relationships/tags" Target="../tags/tag142.xml"/><Relationship Id="rId38" Type="http://schemas.openxmlformats.org/officeDocument/2006/relationships/tags" Target="../tags/tag141.xml"/><Relationship Id="rId37" Type="http://schemas.openxmlformats.org/officeDocument/2006/relationships/tags" Target="../tags/tag140.xml"/><Relationship Id="rId36" Type="http://schemas.openxmlformats.org/officeDocument/2006/relationships/tags" Target="../tags/tag139.xml"/><Relationship Id="rId35" Type="http://schemas.openxmlformats.org/officeDocument/2006/relationships/tags" Target="../tags/tag138.xml"/><Relationship Id="rId34" Type="http://schemas.openxmlformats.org/officeDocument/2006/relationships/tags" Target="../tags/tag137.xml"/><Relationship Id="rId33" Type="http://schemas.openxmlformats.org/officeDocument/2006/relationships/tags" Target="../tags/tag136.xml"/><Relationship Id="rId32" Type="http://schemas.openxmlformats.org/officeDocument/2006/relationships/tags" Target="../tags/tag135.xml"/><Relationship Id="rId31" Type="http://schemas.openxmlformats.org/officeDocument/2006/relationships/tags" Target="../tags/tag134.xml"/><Relationship Id="rId30" Type="http://schemas.openxmlformats.org/officeDocument/2006/relationships/tags" Target="../tags/tag133.xml"/><Relationship Id="rId3" Type="http://schemas.openxmlformats.org/officeDocument/2006/relationships/tags" Target="../tags/tag106.xml"/><Relationship Id="rId29" Type="http://schemas.openxmlformats.org/officeDocument/2006/relationships/tags" Target="../tags/tag132.xml"/><Relationship Id="rId28" Type="http://schemas.openxmlformats.org/officeDocument/2006/relationships/tags" Target="../tags/tag131.xml"/><Relationship Id="rId27" Type="http://schemas.openxmlformats.org/officeDocument/2006/relationships/tags" Target="../tags/tag130.xml"/><Relationship Id="rId26" Type="http://schemas.openxmlformats.org/officeDocument/2006/relationships/tags" Target="../tags/tag129.xml"/><Relationship Id="rId25" Type="http://schemas.openxmlformats.org/officeDocument/2006/relationships/tags" Target="../tags/tag128.xml"/><Relationship Id="rId24" Type="http://schemas.openxmlformats.org/officeDocument/2006/relationships/tags" Target="../tags/tag127.xml"/><Relationship Id="rId23" Type="http://schemas.openxmlformats.org/officeDocument/2006/relationships/tags" Target="../tags/tag126.xml"/><Relationship Id="rId22" Type="http://schemas.openxmlformats.org/officeDocument/2006/relationships/tags" Target="../tags/tag125.xml"/><Relationship Id="rId21" Type="http://schemas.openxmlformats.org/officeDocument/2006/relationships/tags" Target="../tags/tag124.xml"/><Relationship Id="rId20" Type="http://schemas.openxmlformats.org/officeDocument/2006/relationships/tags" Target="../tags/tag123.xml"/><Relationship Id="rId2" Type="http://schemas.openxmlformats.org/officeDocument/2006/relationships/tags" Target="../tags/tag105.xml"/><Relationship Id="rId19" Type="http://schemas.openxmlformats.org/officeDocument/2006/relationships/tags" Target="../tags/tag122.xml"/><Relationship Id="rId18" Type="http://schemas.openxmlformats.org/officeDocument/2006/relationships/tags" Target="../tags/tag121.xml"/><Relationship Id="rId17" Type="http://schemas.openxmlformats.org/officeDocument/2006/relationships/tags" Target="../tags/tag120.xml"/><Relationship Id="rId16" Type="http://schemas.openxmlformats.org/officeDocument/2006/relationships/tags" Target="../tags/tag119.xml"/><Relationship Id="rId15" Type="http://schemas.openxmlformats.org/officeDocument/2006/relationships/tags" Target="../tags/tag118.xml"/><Relationship Id="rId14" Type="http://schemas.openxmlformats.org/officeDocument/2006/relationships/tags" Target="../tags/tag117.xml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eg"/><Relationship Id="rId8" Type="http://schemas.openxmlformats.org/officeDocument/2006/relationships/image" Target="../media/image6.jpeg"/><Relationship Id="rId7" Type="http://schemas.openxmlformats.org/officeDocument/2006/relationships/tags" Target="../tags/tag145.xml"/><Relationship Id="rId6" Type="http://schemas.openxmlformats.org/officeDocument/2006/relationships/image" Target="../media/image5.jpeg"/><Relationship Id="rId5" Type="http://schemas.openxmlformats.org/officeDocument/2006/relationships/tags" Target="../tags/tag144.xml"/><Relationship Id="rId4" Type="http://schemas.openxmlformats.org/officeDocument/2006/relationships/image" Target="../media/image4.jpeg"/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46.xml"/><Relationship Id="rId1" Type="http://schemas.openxmlformats.org/officeDocument/2006/relationships/tags" Target="../tags/tag14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7.xml"/><Relationship Id="rId4" Type="http://schemas.openxmlformats.org/officeDocument/2006/relationships/image" Target="../media/image10.jpeg"/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tags" Target="../tags/tag151.xml"/><Relationship Id="rId7" Type="http://schemas.openxmlformats.org/officeDocument/2006/relationships/image" Target="../media/image12.jpeg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4" Type="http://schemas.openxmlformats.org/officeDocument/2006/relationships/image" Target="../media/image11.jpeg"/><Relationship Id="rId3" Type="http://schemas.openxmlformats.org/officeDocument/2006/relationships/tags" Target="../tags/tag148.xml"/><Relationship Id="rId29" Type="http://schemas.openxmlformats.org/officeDocument/2006/relationships/notesSlide" Target="../notesSlides/notesSlide2.xml"/><Relationship Id="rId28" Type="http://schemas.openxmlformats.org/officeDocument/2006/relationships/slideLayout" Target="../slideLayouts/slideLayout2.xml"/><Relationship Id="rId27" Type="http://schemas.openxmlformats.org/officeDocument/2006/relationships/tags" Target="../tags/tag168.xml"/><Relationship Id="rId26" Type="http://schemas.openxmlformats.org/officeDocument/2006/relationships/tags" Target="../tags/tag167.xml"/><Relationship Id="rId25" Type="http://schemas.openxmlformats.org/officeDocument/2006/relationships/tags" Target="../tags/tag166.xml"/><Relationship Id="rId24" Type="http://schemas.openxmlformats.org/officeDocument/2006/relationships/tags" Target="../tags/tag165.xml"/><Relationship Id="rId23" Type="http://schemas.openxmlformats.org/officeDocument/2006/relationships/tags" Target="../tags/tag164.xml"/><Relationship Id="rId22" Type="http://schemas.openxmlformats.org/officeDocument/2006/relationships/tags" Target="../tags/tag163.xml"/><Relationship Id="rId21" Type="http://schemas.openxmlformats.org/officeDocument/2006/relationships/tags" Target="../tags/tag162.xml"/><Relationship Id="rId20" Type="http://schemas.openxmlformats.org/officeDocument/2006/relationships/tags" Target="../tags/tag161.xml"/><Relationship Id="rId2" Type="http://schemas.openxmlformats.org/officeDocument/2006/relationships/image" Target="../media/image2.jpeg"/><Relationship Id="rId19" Type="http://schemas.openxmlformats.org/officeDocument/2006/relationships/tags" Target="../tags/tag160.xml"/><Relationship Id="rId18" Type="http://schemas.openxmlformats.org/officeDocument/2006/relationships/tags" Target="../tags/tag159.xml"/><Relationship Id="rId17" Type="http://schemas.openxmlformats.org/officeDocument/2006/relationships/tags" Target="../tags/tag158.xml"/><Relationship Id="rId16" Type="http://schemas.openxmlformats.org/officeDocument/2006/relationships/tags" Target="../tags/tag157.xml"/><Relationship Id="rId15" Type="http://schemas.openxmlformats.org/officeDocument/2006/relationships/tags" Target="../tags/tag156.xml"/><Relationship Id="rId14" Type="http://schemas.openxmlformats.org/officeDocument/2006/relationships/tags" Target="../tags/tag155.xml"/><Relationship Id="rId13" Type="http://schemas.openxmlformats.org/officeDocument/2006/relationships/tags" Target="../tags/tag154.xml"/><Relationship Id="rId12" Type="http://schemas.openxmlformats.org/officeDocument/2006/relationships/tags" Target="../tags/tag153.xml"/><Relationship Id="rId11" Type="http://schemas.openxmlformats.org/officeDocument/2006/relationships/image" Target="../media/image14.jpeg"/><Relationship Id="rId10" Type="http://schemas.openxmlformats.org/officeDocument/2006/relationships/tags" Target="../tags/tag152.xml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1" Type="http://schemas.openxmlformats.org/officeDocument/2006/relationships/slideLayout" Target="../slideLayouts/slideLayout2.xml"/><Relationship Id="rId40" Type="http://schemas.openxmlformats.org/officeDocument/2006/relationships/tags" Target="../tags/tag205.xml"/><Relationship Id="rId4" Type="http://schemas.openxmlformats.org/officeDocument/2006/relationships/tags" Target="../tags/tag171.xml"/><Relationship Id="rId39" Type="http://schemas.openxmlformats.org/officeDocument/2006/relationships/image" Target="../media/image16.png"/><Relationship Id="rId38" Type="http://schemas.openxmlformats.org/officeDocument/2006/relationships/image" Target="../media/image15.png"/><Relationship Id="rId37" Type="http://schemas.openxmlformats.org/officeDocument/2006/relationships/tags" Target="../tags/tag204.xml"/><Relationship Id="rId36" Type="http://schemas.openxmlformats.org/officeDocument/2006/relationships/tags" Target="../tags/tag203.xml"/><Relationship Id="rId35" Type="http://schemas.openxmlformats.org/officeDocument/2006/relationships/tags" Target="../tags/tag202.xml"/><Relationship Id="rId34" Type="http://schemas.openxmlformats.org/officeDocument/2006/relationships/tags" Target="../tags/tag201.xml"/><Relationship Id="rId33" Type="http://schemas.openxmlformats.org/officeDocument/2006/relationships/tags" Target="../tags/tag200.xml"/><Relationship Id="rId32" Type="http://schemas.openxmlformats.org/officeDocument/2006/relationships/tags" Target="../tags/tag199.xml"/><Relationship Id="rId31" Type="http://schemas.openxmlformats.org/officeDocument/2006/relationships/tags" Target="../tags/tag198.xml"/><Relationship Id="rId30" Type="http://schemas.openxmlformats.org/officeDocument/2006/relationships/tags" Target="../tags/tag197.xml"/><Relationship Id="rId3" Type="http://schemas.openxmlformats.org/officeDocument/2006/relationships/tags" Target="../tags/tag170.xml"/><Relationship Id="rId29" Type="http://schemas.openxmlformats.org/officeDocument/2006/relationships/tags" Target="../tags/tag196.xml"/><Relationship Id="rId28" Type="http://schemas.openxmlformats.org/officeDocument/2006/relationships/tags" Target="../tags/tag195.xml"/><Relationship Id="rId27" Type="http://schemas.openxmlformats.org/officeDocument/2006/relationships/tags" Target="../tags/tag194.xml"/><Relationship Id="rId26" Type="http://schemas.openxmlformats.org/officeDocument/2006/relationships/tags" Target="../tags/tag193.xml"/><Relationship Id="rId25" Type="http://schemas.openxmlformats.org/officeDocument/2006/relationships/tags" Target="../tags/tag192.xml"/><Relationship Id="rId24" Type="http://schemas.openxmlformats.org/officeDocument/2006/relationships/tags" Target="../tags/tag191.xml"/><Relationship Id="rId23" Type="http://schemas.openxmlformats.org/officeDocument/2006/relationships/tags" Target="../tags/tag190.xml"/><Relationship Id="rId22" Type="http://schemas.openxmlformats.org/officeDocument/2006/relationships/tags" Target="../tags/tag189.xml"/><Relationship Id="rId21" Type="http://schemas.openxmlformats.org/officeDocument/2006/relationships/tags" Target="../tags/tag188.xml"/><Relationship Id="rId20" Type="http://schemas.openxmlformats.org/officeDocument/2006/relationships/tags" Target="../tags/tag187.xml"/><Relationship Id="rId2" Type="http://schemas.openxmlformats.org/officeDocument/2006/relationships/tags" Target="../tags/tag169.xml"/><Relationship Id="rId19" Type="http://schemas.openxmlformats.org/officeDocument/2006/relationships/tags" Target="../tags/tag186.xml"/><Relationship Id="rId18" Type="http://schemas.openxmlformats.org/officeDocument/2006/relationships/tags" Target="../tags/tag185.xml"/><Relationship Id="rId17" Type="http://schemas.openxmlformats.org/officeDocument/2006/relationships/tags" Target="../tags/tag184.xml"/><Relationship Id="rId16" Type="http://schemas.openxmlformats.org/officeDocument/2006/relationships/tags" Target="../tags/tag183.xml"/><Relationship Id="rId15" Type="http://schemas.openxmlformats.org/officeDocument/2006/relationships/tags" Target="../tags/tag182.xml"/><Relationship Id="rId14" Type="http://schemas.openxmlformats.org/officeDocument/2006/relationships/tags" Target="../tags/tag181.xml"/><Relationship Id="rId13" Type="http://schemas.openxmlformats.org/officeDocument/2006/relationships/tags" Target="../tags/tag180.xml"/><Relationship Id="rId12" Type="http://schemas.openxmlformats.org/officeDocument/2006/relationships/tags" Target="../tags/tag179.xml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6.xml"/><Relationship Id="rId2" Type="http://schemas.openxmlformats.org/officeDocument/2006/relationships/image" Target="../media/image2.jpe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7.xml"/><Relationship Id="rId2" Type="http://schemas.openxmlformats.org/officeDocument/2006/relationships/image" Target="../media/image2.jpe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 rot="10800000" flipV="1">
            <a:off x="0" y="2005330"/>
            <a:ext cx="8221345" cy="1281430"/>
          </a:xfr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p>
            <a:r>
              <a:rPr lang="en-US" altLang="zh-CN" sz="5400">
                <a:solidFill>
                  <a:schemeClr val="accent5"/>
                </a:solidFill>
              </a:rPr>
              <a:t>change </a:t>
            </a:r>
            <a:r>
              <a:rPr lang="zh-CN" altLang="en-US" sz="7200">
                <a:solidFill>
                  <a:schemeClr val="accent5"/>
                </a:solidFill>
              </a:rPr>
              <a:t>交易系统</a:t>
            </a:r>
            <a:endParaRPr lang="zh-CN" altLang="en-US" sz="7200">
              <a:solidFill>
                <a:schemeClr val="accent5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21055" y="4034155"/>
            <a:ext cx="3619500" cy="2177415"/>
          </a:xfrm>
        </p:spPr>
        <p:txBody>
          <a:bodyPr/>
          <a:p>
            <a:r>
              <a:rPr lang="zh-CN" altLang="en-US"/>
              <a:t>小组名称：定值电阻</a:t>
            </a:r>
            <a:endParaRPr lang="zh-CN" altLang="en-US"/>
          </a:p>
          <a:p>
            <a:r>
              <a:rPr lang="zh-CN" altLang="en-US"/>
              <a:t>小组成员：樊泽瑞</a:t>
            </a:r>
            <a:endParaRPr lang="zh-CN" altLang="en-US"/>
          </a:p>
          <a:p>
            <a:r>
              <a:rPr lang="zh-CN" altLang="en-US"/>
              <a:t>王崟崟  禹盈盈</a:t>
            </a:r>
            <a:endParaRPr lang="zh-CN" altLang="en-US"/>
          </a:p>
          <a:p>
            <a:r>
              <a:rPr lang="zh-CN" altLang="en-US"/>
              <a:t>时间：</a:t>
            </a:r>
            <a:r>
              <a:rPr lang="en-US" altLang="zh-CN"/>
              <a:t>2022</a:t>
            </a:r>
            <a:r>
              <a:rPr lang="zh-CN" altLang="en-US"/>
              <a:t>年</a:t>
            </a:r>
            <a:r>
              <a:rPr lang="en-US" altLang="zh-CN"/>
              <a:t>2</a:t>
            </a:r>
            <a:r>
              <a:rPr lang="zh-CN" altLang="en-US"/>
              <a:t>月</a:t>
            </a:r>
            <a:r>
              <a:rPr lang="en-US" altLang="zh-CN"/>
              <a:t>15</a:t>
            </a:r>
            <a:r>
              <a:rPr lang="zh-CN" altLang="en-US"/>
              <a:t>日</a:t>
            </a:r>
            <a:endParaRPr lang="zh-CN" altLang="en-US"/>
          </a:p>
        </p:txBody>
      </p:sp>
      <p:pic>
        <p:nvPicPr>
          <p:cNvPr id="4" name="图片 3" descr="QQ图片202202251707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8260" y="1302385"/>
            <a:ext cx="6710045" cy="6710045"/>
          </a:xfrm>
          <a:prstGeom prst="ellipse">
            <a:avLst/>
          </a:prstGeom>
        </p:spPr>
      </p:pic>
      <p:pic>
        <p:nvPicPr>
          <p:cNvPr id="120" name="西北大学.jpg" descr="西北大学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" y="0"/>
            <a:ext cx="5126607" cy="1440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5" name="椭圆 4"/>
          <p:cNvSpPr/>
          <p:nvPr/>
        </p:nvSpPr>
        <p:spPr>
          <a:xfrm>
            <a:off x="8947150" y="3547110"/>
            <a:ext cx="4596130" cy="3959225"/>
          </a:xfrm>
          <a:prstGeom prst="ellipse">
            <a:avLst/>
          </a:prstGeom>
          <a:solidFill>
            <a:srgbClr val="1F74AD"/>
          </a:solidFill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2E4A63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r>
              <a:rPr lang="zh-CN" altLang="en-US" sz="8000">
                <a:solidFill>
                  <a:schemeClr val="tx1"/>
                </a:solidFill>
              </a:rPr>
              <a:t>目 录</a:t>
            </a:r>
            <a:endParaRPr lang="zh-CN" altLang="en-US" sz="8000">
              <a:solidFill>
                <a:schemeClr val="tx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76645" y="247015"/>
            <a:ext cx="5122545" cy="351790"/>
          </a:xfrm>
        </p:spPr>
        <p:txBody>
          <a:bodyPr>
            <a:normAutofit fontScale="90000"/>
          </a:bodyPr>
          <a:p>
            <a:endParaRPr lang="zh-CN" altLang="en-US"/>
          </a:p>
        </p:txBody>
      </p:sp>
      <p:pic>
        <p:nvPicPr>
          <p:cNvPr id="120" name="西北大学.jpg" descr="西北大学.jp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1915" y="0"/>
            <a:ext cx="5126886" cy="1440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6" name="Freeform 5"/>
          <p:cNvSpPr/>
          <p:nvPr>
            <p:custDataLst>
              <p:tags r:id="rId2"/>
            </p:custDataLst>
          </p:nvPr>
        </p:nvSpPr>
        <p:spPr bwMode="auto">
          <a:xfrm>
            <a:off x="7580994" y="2978055"/>
            <a:ext cx="4611008" cy="3879196"/>
          </a:xfrm>
          <a:custGeom>
            <a:avLst/>
            <a:gdLst>
              <a:gd name="T0" fmla="*/ 0 w 1908"/>
              <a:gd name="T1" fmla="*/ 1632 h 1632"/>
              <a:gd name="T2" fmla="*/ 1645 w 1908"/>
              <a:gd name="T3" fmla="*/ 4 h 1632"/>
              <a:gd name="T4" fmla="*/ 1908 w 1908"/>
              <a:gd name="T5" fmla="*/ 26 h 1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08" h="1632">
                <a:moveTo>
                  <a:pt x="0" y="1632"/>
                </a:moveTo>
                <a:cubicBezTo>
                  <a:pt x="5" y="729"/>
                  <a:pt x="741" y="0"/>
                  <a:pt x="1645" y="4"/>
                </a:cubicBezTo>
                <a:cubicBezTo>
                  <a:pt x="1733" y="4"/>
                  <a:pt x="1821" y="12"/>
                  <a:pt x="1908" y="26"/>
                </a:cubicBezTo>
              </a:path>
            </a:pathLst>
          </a:custGeom>
          <a:noFill/>
          <a:ln w="57150" cap="flat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17" name="Oval 4"/>
          <p:cNvSpPr/>
          <p:nvPr>
            <p:custDataLst>
              <p:tags r:id="rId3"/>
            </p:custDataLst>
          </p:nvPr>
        </p:nvSpPr>
        <p:spPr>
          <a:xfrm>
            <a:off x="7684408" y="5555362"/>
            <a:ext cx="221288" cy="221288"/>
          </a:xfrm>
          <a:prstGeom prst="ellips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id-ID"/>
          </a:p>
        </p:txBody>
      </p:sp>
      <p:sp>
        <p:nvSpPr>
          <p:cNvPr id="18" name="Oval 5"/>
          <p:cNvSpPr/>
          <p:nvPr>
            <p:custDataLst>
              <p:tags r:id="rId4"/>
            </p:custDataLst>
          </p:nvPr>
        </p:nvSpPr>
        <p:spPr>
          <a:xfrm>
            <a:off x="8454390" y="3507105"/>
            <a:ext cx="309880" cy="857250"/>
          </a:xfrm>
          <a:prstGeom prst="ellips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id-ID"/>
          </a:p>
        </p:txBody>
      </p:sp>
      <p:sp>
        <p:nvSpPr>
          <p:cNvPr id="19" name="Oval 6"/>
          <p:cNvSpPr/>
          <p:nvPr>
            <p:custDataLst>
              <p:tags r:id="rId5"/>
            </p:custDataLst>
          </p:nvPr>
        </p:nvSpPr>
        <p:spPr>
          <a:xfrm>
            <a:off x="9336238" y="3450999"/>
            <a:ext cx="221288" cy="221288"/>
          </a:xfrm>
          <a:prstGeom prst="ellips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id-ID"/>
          </a:p>
        </p:txBody>
      </p:sp>
      <p:sp>
        <p:nvSpPr>
          <p:cNvPr id="20" name="Oval 7"/>
          <p:cNvSpPr/>
          <p:nvPr>
            <p:custDataLst>
              <p:tags r:id="rId6"/>
            </p:custDataLst>
          </p:nvPr>
        </p:nvSpPr>
        <p:spPr>
          <a:xfrm>
            <a:off x="10723053" y="2922490"/>
            <a:ext cx="221288" cy="221288"/>
          </a:xfrm>
          <a:prstGeom prst="ellips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id-ID"/>
          </a:p>
        </p:txBody>
      </p:sp>
      <p:grpSp>
        <p:nvGrpSpPr>
          <p:cNvPr id="29" name="Group 28"/>
          <p:cNvGrpSpPr/>
          <p:nvPr>
            <p:custDataLst>
              <p:tags r:id="rId7"/>
            </p:custDataLst>
          </p:nvPr>
        </p:nvGrpSpPr>
        <p:grpSpPr>
          <a:xfrm flipH="1">
            <a:off x="5194138" y="5298954"/>
            <a:ext cx="2352384" cy="315421"/>
            <a:chOff x="2108477" y="2757465"/>
            <a:chExt cx="2423386" cy="299955"/>
          </a:xfrm>
        </p:grpSpPr>
        <p:cxnSp>
          <p:nvCxnSpPr>
            <p:cNvPr id="31" name="Straight Connector 30"/>
            <p:cNvCxnSpPr/>
            <p:nvPr>
              <p:custDataLst>
                <p:tags r:id="rId8"/>
              </p:custDataLst>
            </p:nvPr>
          </p:nvCxnSpPr>
          <p:spPr>
            <a:xfrm flipH="1">
              <a:off x="2108477" y="2757465"/>
              <a:ext cx="1864621" cy="299955"/>
            </a:xfrm>
            <a:prstGeom prst="line">
              <a:avLst/>
            </a:prstGeom>
            <a:ln w="12700">
              <a:solidFill>
                <a:sysClr val="window" lastClr="FFFFFF">
                  <a:lumMod val="65000"/>
                </a:sysClr>
              </a:solidFill>
              <a:headEnd type="none"/>
              <a:tailEnd type="oval"/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  <p:cxnSp>
          <p:nvCxnSpPr>
            <p:cNvPr id="32" name="Straight Connector 31"/>
            <p:cNvCxnSpPr/>
            <p:nvPr>
              <p:custDataLst>
                <p:tags r:id="rId9"/>
              </p:custDataLst>
            </p:nvPr>
          </p:nvCxnSpPr>
          <p:spPr>
            <a:xfrm flipH="1" flipV="1">
              <a:off x="3973098" y="2757465"/>
              <a:ext cx="558765" cy="907"/>
            </a:xfrm>
            <a:prstGeom prst="line">
              <a:avLst/>
            </a:prstGeom>
            <a:ln w="12700">
              <a:solidFill>
                <a:sysClr val="window" lastClr="FFFFFF">
                  <a:lumMod val="65000"/>
                </a:sysClr>
              </a:solidFill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</p:grpSp>
      <p:sp>
        <p:nvSpPr>
          <p:cNvPr id="30" name="Oval 29"/>
          <p:cNvSpPr/>
          <p:nvPr>
            <p:custDataLst>
              <p:tags r:id="rId10"/>
            </p:custDataLst>
          </p:nvPr>
        </p:nvSpPr>
        <p:spPr>
          <a:xfrm flipH="1">
            <a:off x="5021916" y="5198793"/>
            <a:ext cx="184919" cy="200322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id-ID"/>
          </a:p>
        </p:txBody>
      </p:sp>
      <p:sp>
        <p:nvSpPr>
          <p:cNvPr id="37" name="Oval 36"/>
          <p:cNvSpPr/>
          <p:nvPr>
            <p:custDataLst>
              <p:tags r:id="rId11"/>
            </p:custDataLst>
          </p:nvPr>
        </p:nvSpPr>
        <p:spPr>
          <a:xfrm>
            <a:off x="4207630" y="4997265"/>
            <a:ext cx="736265" cy="736265"/>
          </a:xfrm>
          <a:prstGeom prst="ellips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id-ID"/>
          </a:p>
        </p:txBody>
      </p:sp>
      <p:grpSp>
        <p:nvGrpSpPr>
          <p:cNvPr id="34" name="Group 33"/>
          <p:cNvGrpSpPr/>
          <p:nvPr>
            <p:custDataLst>
              <p:tags r:id="rId12"/>
            </p:custDataLst>
          </p:nvPr>
        </p:nvGrpSpPr>
        <p:grpSpPr>
          <a:xfrm>
            <a:off x="4367216" y="5178917"/>
            <a:ext cx="372962" cy="372962"/>
            <a:chOff x="2005013" y="1077913"/>
            <a:chExt cx="688975" cy="688975"/>
          </a:xfrm>
          <a:solidFill>
            <a:sysClr val="window" lastClr="FFFFFF"/>
          </a:solidFill>
        </p:grpSpPr>
        <p:sp>
          <p:nvSpPr>
            <p:cNvPr id="35" name="Freeform 5"/>
            <p:cNvSpPr>
              <a:spLocks noEditPoints="1"/>
            </p:cNvSpPr>
            <p:nvPr>
              <p:custDataLst>
                <p:tags r:id="rId13"/>
              </p:custDataLst>
            </p:nvPr>
          </p:nvSpPr>
          <p:spPr bwMode="auto">
            <a:xfrm>
              <a:off x="2005013" y="1077913"/>
              <a:ext cx="688975" cy="688975"/>
            </a:xfrm>
            <a:custGeom>
              <a:avLst/>
              <a:gdLst>
                <a:gd name="T0" fmla="*/ 8083 w 16058"/>
                <a:gd name="T1" fmla="*/ 10645 h 16058"/>
                <a:gd name="T2" fmla="*/ 6322 w 16058"/>
                <a:gd name="T3" fmla="*/ 9396 h 16058"/>
                <a:gd name="T4" fmla="*/ 5244 w 16058"/>
                <a:gd name="T5" fmla="*/ 7514 h 16058"/>
                <a:gd name="T6" fmla="*/ 5076 w 16058"/>
                <a:gd name="T7" fmla="*/ 5258 h 16058"/>
                <a:gd name="T8" fmla="*/ 5875 w 16058"/>
                <a:gd name="T9" fmla="*/ 3217 h 16058"/>
                <a:gd name="T10" fmla="*/ 7435 w 16058"/>
                <a:gd name="T11" fmla="*/ 1730 h 16058"/>
                <a:gd name="T12" fmla="*/ 9523 w 16058"/>
                <a:gd name="T13" fmla="*/ 1030 h 16058"/>
                <a:gd name="T14" fmla="*/ 11761 w 16058"/>
                <a:gd name="T15" fmla="*/ 1308 h 16058"/>
                <a:gd name="T16" fmla="*/ 13584 w 16058"/>
                <a:gd name="T17" fmla="*/ 2474 h 16058"/>
                <a:gd name="T18" fmla="*/ 14750 w 16058"/>
                <a:gd name="T19" fmla="*/ 4297 h 16058"/>
                <a:gd name="T20" fmla="*/ 15028 w 16058"/>
                <a:gd name="T21" fmla="*/ 6535 h 16058"/>
                <a:gd name="T22" fmla="*/ 14328 w 16058"/>
                <a:gd name="T23" fmla="*/ 8624 h 16058"/>
                <a:gd name="T24" fmla="*/ 12841 w 16058"/>
                <a:gd name="T25" fmla="*/ 10183 h 16058"/>
                <a:gd name="T26" fmla="*/ 10800 w 16058"/>
                <a:gd name="T27" fmla="*/ 10982 h 16058"/>
                <a:gd name="T28" fmla="*/ 2326 w 16058"/>
                <a:gd name="T29" fmla="*/ 14973 h 16058"/>
                <a:gd name="T30" fmla="*/ 2162 w 16058"/>
                <a:gd name="T31" fmla="*/ 15080 h 16058"/>
                <a:gd name="T32" fmla="*/ 1975 w 16058"/>
                <a:gd name="T33" fmla="*/ 15148 h 16058"/>
                <a:gd name="T34" fmla="*/ 1771 w 16058"/>
                <a:gd name="T35" fmla="*/ 15172 h 16058"/>
                <a:gd name="T36" fmla="*/ 1387 w 16058"/>
                <a:gd name="T37" fmla="*/ 15084 h 16058"/>
                <a:gd name="T38" fmla="*/ 1088 w 16058"/>
                <a:gd name="T39" fmla="*/ 14850 h 16058"/>
                <a:gd name="T40" fmla="*/ 913 w 16058"/>
                <a:gd name="T41" fmla="*/ 14508 h 16058"/>
                <a:gd name="T42" fmla="*/ 890 w 16058"/>
                <a:gd name="T43" fmla="*/ 14194 h 16058"/>
                <a:gd name="T44" fmla="*/ 935 w 16058"/>
                <a:gd name="T45" fmla="*/ 13998 h 16058"/>
                <a:gd name="T46" fmla="*/ 1021 w 16058"/>
                <a:gd name="T47" fmla="*/ 13820 h 16058"/>
                <a:gd name="T48" fmla="*/ 1142 w 16058"/>
                <a:gd name="T49" fmla="*/ 13667 h 16058"/>
                <a:gd name="T50" fmla="*/ 5408 w 16058"/>
                <a:gd name="T51" fmla="*/ 9863 h 16058"/>
                <a:gd name="T52" fmla="*/ 5742 w 16058"/>
                <a:gd name="T53" fmla="*/ 10234 h 16058"/>
                <a:gd name="T54" fmla="*/ 6106 w 16058"/>
                <a:gd name="T55" fmla="*/ 10575 h 16058"/>
                <a:gd name="T56" fmla="*/ 2407 w 16058"/>
                <a:gd name="T57" fmla="*/ 14900 h 16058"/>
                <a:gd name="T58" fmla="*/ 7693 w 16058"/>
                <a:gd name="T59" fmla="*/ 474 h 16058"/>
                <a:gd name="T60" fmla="*/ 5579 w 16058"/>
                <a:gd name="T61" fmla="*/ 1973 h 16058"/>
                <a:gd name="T62" fmla="*/ 4285 w 16058"/>
                <a:gd name="T63" fmla="*/ 4231 h 16058"/>
                <a:gd name="T64" fmla="*/ 4022 w 16058"/>
                <a:gd name="T65" fmla="*/ 6306 h 16058"/>
                <a:gd name="T66" fmla="*/ 4119 w 16058"/>
                <a:gd name="T67" fmla="*/ 7138 h 16058"/>
                <a:gd name="T68" fmla="*/ 4326 w 16058"/>
                <a:gd name="T69" fmla="*/ 7930 h 16058"/>
                <a:gd name="T70" fmla="*/ 4634 w 16058"/>
                <a:gd name="T71" fmla="*/ 8676 h 16058"/>
                <a:gd name="T72" fmla="*/ 386 w 16058"/>
                <a:gd name="T73" fmla="*/ 13185 h 16058"/>
                <a:gd name="T74" fmla="*/ 179 w 16058"/>
                <a:gd name="T75" fmla="*/ 13512 h 16058"/>
                <a:gd name="T76" fmla="*/ 46 w 16058"/>
                <a:gd name="T77" fmla="*/ 13883 h 16058"/>
                <a:gd name="T78" fmla="*/ 0 w 16058"/>
                <a:gd name="T79" fmla="*/ 14287 h 16058"/>
                <a:gd name="T80" fmla="*/ 175 w 16058"/>
                <a:gd name="T81" fmla="*/ 15054 h 16058"/>
                <a:gd name="T82" fmla="*/ 644 w 16058"/>
                <a:gd name="T83" fmla="*/ 15654 h 16058"/>
                <a:gd name="T84" fmla="*/ 1329 w 16058"/>
                <a:gd name="T85" fmla="*/ 16002 h 16058"/>
                <a:gd name="T86" fmla="*/ 1954 w 16058"/>
                <a:gd name="T87" fmla="*/ 16049 h 16058"/>
                <a:gd name="T88" fmla="*/ 2344 w 16058"/>
                <a:gd name="T89" fmla="*/ 15963 h 16058"/>
                <a:gd name="T90" fmla="*/ 2698 w 16058"/>
                <a:gd name="T91" fmla="*/ 15795 h 16058"/>
                <a:gd name="T92" fmla="*/ 3003 w 16058"/>
                <a:gd name="T93" fmla="*/ 15557 h 16058"/>
                <a:gd name="T94" fmla="*/ 7703 w 16058"/>
                <a:gd name="T95" fmla="*/ 11572 h 16058"/>
                <a:gd name="T96" fmla="*/ 8472 w 16058"/>
                <a:gd name="T97" fmla="*/ 11837 h 16058"/>
                <a:gd name="T98" fmla="*/ 9285 w 16058"/>
                <a:gd name="T99" fmla="*/ 11996 h 16058"/>
                <a:gd name="T100" fmla="*/ 10346 w 16058"/>
                <a:gd name="T101" fmla="*/ 12035 h 16058"/>
                <a:gd name="T102" fmla="*/ 12907 w 16058"/>
                <a:gd name="T103" fmla="*/ 11317 h 16058"/>
                <a:gd name="T104" fmla="*/ 14862 w 16058"/>
                <a:gd name="T105" fmla="*/ 9625 h 16058"/>
                <a:gd name="T106" fmla="*/ 15936 w 16058"/>
                <a:gd name="T107" fmla="*/ 7235 h 16058"/>
                <a:gd name="T108" fmla="*/ 15868 w 16058"/>
                <a:gd name="T109" fmla="*/ 4517 h 16058"/>
                <a:gd name="T110" fmla="*/ 14683 w 16058"/>
                <a:gd name="T111" fmla="*/ 2191 h 16058"/>
                <a:gd name="T112" fmla="*/ 12647 w 16058"/>
                <a:gd name="T113" fmla="*/ 594 h 16058"/>
                <a:gd name="T114" fmla="*/ 10036 w 16058"/>
                <a:gd name="T115" fmla="*/ 0 h 16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58" h="16058">
                  <a:moveTo>
                    <a:pt x="10036" y="11040"/>
                  </a:moveTo>
                  <a:lnTo>
                    <a:pt x="9778" y="11034"/>
                  </a:lnTo>
                  <a:lnTo>
                    <a:pt x="9523" y="11014"/>
                  </a:lnTo>
                  <a:lnTo>
                    <a:pt x="9272" y="10982"/>
                  </a:lnTo>
                  <a:lnTo>
                    <a:pt x="9025" y="10938"/>
                  </a:lnTo>
                  <a:lnTo>
                    <a:pt x="8783" y="10882"/>
                  </a:lnTo>
                  <a:lnTo>
                    <a:pt x="8544" y="10814"/>
                  </a:lnTo>
                  <a:lnTo>
                    <a:pt x="8311" y="10736"/>
                  </a:lnTo>
                  <a:lnTo>
                    <a:pt x="8083" y="10645"/>
                  </a:lnTo>
                  <a:lnTo>
                    <a:pt x="7860" y="10545"/>
                  </a:lnTo>
                  <a:lnTo>
                    <a:pt x="7645" y="10434"/>
                  </a:lnTo>
                  <a:lnTo>
                    <a:pt x="7435" y="10313"/>
                  </a:lnTo>
                  <a:lnTo>
                    <a:pt x="7231" y="10183"/>
                  </a:lnTo>
                  <a:lnTo>
                    <a:pt x="7034" y="10043"/>
                  </a:lnTo>
                  <a:lnTo>
                    <a:pt x="6845" y="9894"/>
                  </a:lnTo>
                  <a:lnTo>
                    <a:pt x="6662" y="9736"/>
                  </a:lnTo>
                  <a:lnTo>
                    <a:pt x="6488" y="9570"/>
                  </a:lnTo>
                  <a:lnTo>
                    <a:pt x="6322" y="9396"/>
                  </a:lnTo>
                  <a:lnTo>
                    <a:pt x="6164" y="9213"/>
                  </a:lnTo>
                  <a:lnTo>
                    <a:pt x="6015" y="9024"/>
                  </a:lnTo>
                  <a:lnTo>
                    <a:pt x="5875" y="8827"/>
                  </a:lnTo>
                  <a:lnTo>
                    <a:pt x="5745" y="8624"/>
                  </a:lnTo>
                  <a:lnTo>
                    <a:pt x="5624" y="8413"/>
                  </a:lnTo>
                  <a:lnTo>
                    <a:pt x="5513" y="8198"/>
                  </a:lnTo>
                  <a:lnTo>
                    <a:pt x="5413" y="7975"/>
                  </a:lnTo>
                  <a:lnTo>
                    <a:pt x="5322" y="7747"/>
                  </a:lnTo>
                  <a:lnTo>
                    <a:pt x="5244" y="7514"/>
                  </a:lnTo>
                  <a:lnTo>
                    <a:pt x="5176" y="7275"/>
                  </a:lnTo>
                  <a:lnTo>
                    <a:pt x="5120" y="7033"/>
                  </a:lnTo>
                  <a:lnTo>
                    <a:pt x="5076" y="6786"/>
                  </a:lnTo>
                  <a:lnTo>
                    <a:pt x="5044" y="6535"/>
                  </a:lnTo>
                  <a:lnTo>
                    <a:pt x="5025" y="6280"/>
                  </a:lnTo>
                  <a:lnTo>
                    <a:pt x="5018" y="6022"/>
                  </a:lnTo>
                  <a:lnTo>
                    <a:pt x="5025" y="5764"/>
                  </a:lnTo>
                  <a:lnTo>
                    <a:pt x="5044" y="5509"/>
                  </a:lnTo>
                  <a:lnTo>
                    <a:pt x="5076" y="5258"/>
                  </a:lnTo>
                  <a:lnTo>
                    <a:pt x="5120" y="5011"/>
                  </a:lnTo>
                  <a:lnTo>
                    <a:pt x="5176" y="4768"/>
                  </a:lnTo>
                  <a:lnTo>
                    <a:pt x="5244" y="4529"/>
                  </a:lnTo>
                  <a:lnTo>
                    <a:pt x="5322" y="4297"/>
                  </a:lnTo>
                  <a:lnTo>
                    <a:pt x="5413" y="4069"/>
                  </a:lnTo>
                  <a:lnTo>
                    <a:pt x="5513" y="3846"/>
                  </a:lnTo>
                  <a:lnTo>
                    <a:pt x="5624" y="3630"/>
                  </a:lnTo>
                  <a:lnTo>
                    <a:pt x="5745" y="3420"/>
                  </a:lnTo>
                  <a:lnTo>
                    <a:pt x="5875" y="3217"/>
                  </a:lnTo>
                  <a:lnTo>
                    <a:pt x="6015" y="3020"/>
                  </a:lnTo>
                  <a:lnTo>
                    <a:pt x="6164" y="2830"/>
                  </a:lnTo>
                  <a:lnTo>
                    <a:pt x="6322" y="2648"/>
                  </a:lnTo>
                  <a:lnTo>
                    <a:pt x="6488" y="2474"/>
                  </a:lnTo>
                  <a:lnTo>
                    <a:pt x="6662" y="2307"/>
                  </a:lnTo>
                  <a:lnTo>
                    <a:pt x="6845" y="2150"/>
                  </a:lnTo>
                  <a:lnTo>
                    <a:pt x="7034" y="2000"/>
                  </a:lnTo>
                  <a:lnTo>
                    <a:pt x="7231" y="1861"/>
                  </a:lnTo>
                  <a:lnTo>
                    <a:pt x="7435" y="1730"/>
                  </a:lnTo>
                  <a:lnTo>
                    <a:pt x="7645" y="1610"/>
                  </a:lnTo>
                  <a:lnTo>
                    <a:pt x="7860" y="1498"/>
                  </a:lnTo>
                  <a:lnTo>
                    <a:pt x="8083" y="1398"/>
                  </a:lnTo>
                  <a:lnTo>
                    <a:pt x="8311" y="1308"/>
                  </a:lnTo>
                  <a:lnTo>
                    <a:pt x="8544" y="1229"/>
                  </a:lnTo>
                  <a:lnTo>
                    <a:pt x="8783" y="1161"/>
                  </a:lnTo>
                  <a:lnTo>
                    <a:pt x="9025" y="1106"/>
                  </a:lnTo>
                  <a:lnTo>
                    <a:pt x="9272" y="1062"/>
                  </a:lnTo>
                  <a:lnTo>
                    <a:pt x="9523" y="1030"/>
                  </a:lnTo>
                  <a:lnTo>
                    <a:pt x="9778" y="1010"/>
                  </a:lnTo>
                  <a:lnTo>
                    <a:pt x="10036" y="1004"/>
                  </a:lnTo>
                  <a:lnTo>
                    <a:pt x="10294" y="1010"/>
                  </a:lnTo>
                  <a:lnTo>
                    <a:pt x="10549" y="1030"/>
                  </a:lnTo>
                  <a:lnTo>
                    <a:pt x="10800" y="1062"/>
                  </a:lnTo>
                  <a:lnTo>
                    <a:pt x="11048" y="1106"/>
                  </a:lnTo>
                  <a:lnTo>
                    <a:pt x="11291" y="1161"/>
                  </a:lnTo>
                  <a:lnTo>
                    <a:pt x="11529" y="1229"/>
                  </a:lnTo>
                  <a:lnTo>
                    <a:pt x="11761" y="1308"/>
                  </a:lnTo>
                  <a:lnTo>
                    <a:pt x="11989" y="1398"/>
                  </a:lnTo>
                  <a:lnTo>
                    <a:pt x="12212" y="1498"/>
                  </a:lnTo>
                  <a:lnTo>
                    <a:pt x="12428" y="1610"/>
                  </a:lnTo>
                  <a:lnTo>
                    <a:pt x="12639" y="1730"/>
                  </a:lnTo>
                  <a:lnTo>
                    <a:pt x="12841" y="1861"/>
                  </a:lnTo>
                  <a:lnTo>
                    <a:pt x="13038" y="2000"/>
                  </a:lnTo>
                  <a:lnTo>
                    <a:pt x="13228" y="2150"/>
                  </a:lnTo>
                  <a:lnTo>
                    <a:pt x="13410" y="2307"/>
                  </a:lnTo>
                  <a:lnTo>
                    <a:pt x="13584" y="2474"/>
                  </a:lnTo>
                  <a:lnTo>
                    <a:pt x="13751" y="2648"/>
                  </a:lnTo>
                  <a:lnTo>
                    <a:pt x="13908" y="2830"/>
                  </a:lnTo>
                  <a:lnTo>
                    <a:pt x="14058" y="3020"/>
                  </a:lnTo>
                  <a:lnTo>
                    <a:pt x="14197" y="3217"/>
                  </a:lnTo>
                  <a:lnTo>
                    <a:pt x="14328" y="3420"/>
                  </a:lnTo>
                  <a:lnTo>
                    <a:pt x="14448" y="3630"/>
                  </a:lnTo>
                  <a:lnTo>
                    <a:pt x="14560" y="3846"/>
                  </a:lnTo>
                  <a:lnTo>
                    <a:pt x="14660" y="4069"/>
                  </a:lnTo>
                  <a:lnTo>
                    <a:pt x="14750" y="4297"/>
                  </a:lnTo>
                  <a:lnTo>
                    <a:pt x="14829" y="4529"/>
                  </a:lnTo>
                  <a:lnTo>
                    <a:pt x="14897" y="4768"/>
                  </a:lnTo>
                  <a:lnTo>
                    <a:pt x="14952" y="5011"/>
                  </a:lnTo>
                  <a:lnTo>
                    <a:pt x="14996" y="5258"/>
                  </a:lnTo>
                  <a:lnTo>
                    <a:pt x="15028" y="5509"/>
                  </a:lnTo>
                  <a:lnTo>
                    <a:pt x="15048" y="5764"/>
                  </a:lnTo>
                  <a:lnTo>
                    <a:pt x="15054" y="6022"/>
                  </a:lnTo>
                  <a:lnTo>
                    <a:pt x="15048" y="6280"/>
                  </a:lnTo>
                  <a:lnTo>
                    <a:pt x="15028" y="6535"/>
                  </a:lnTo>
                  <a:lnTo>
                    <a:pt x="14996" y="6786"/>
                  </a:lnTo>
                  <a:lnTo>
                    <a:pt x="14952" y="7033"/>
                  </a:lnTo>
                  <a:lnTo>
                    <a:pt x="14897" y="7275"/>
                  </a:lnTo>
                  <a:lnTo>
                    <a:pt x="14829" y="7514"/>
                  </a:lnTo>
                  <a:lnTo>
                    <a:pt x="14750" y="7747"/>
                  </a:lnTo>
                  <a:lnTo>
                    <a:pt x="14660" y="7975"/>
                  </a:lnTo>
                  <a:lnTo>
                    <a:pt x="14560" y="8198"/>
                  </a:lnTo>
                  <a:lnTo>
                    <a:pt x="14448" y="8413"/>
                  </a:lnTo>
                  <a:lnTo>
                    <a:pt x="14328" y="8624"/>
                  </a:lnTo>
                  <a:lnTo>
                    <a:pt x="14197" y="8827"/>
                  </a:lnTo>
                  <a:lnTo>
                    <a:pt x="14058" y="9024"/>
                  </a:lnTo>
                  <a:lnTo>
                    <a:pt x="13908" y="9213"/>
                  </a:lnTo>
                  <a:lnTo>
                    <a:pt x="13751" y="9396"/>
                  </a:lnTo>
                  <a:lnTo>
                    <a:pt x="13584" y="9570"/>
                  </a:lnTo>
                  <a:lnTo>
                    <a:pt x="13410" y="9736"/>
                  </a:lnTo>
                  <a:lnTo>
                    <a:pt x="13228" y="9894"/>
                  </a:lnTo>
                  <a:lnTo>
                    <a:pt x="13038" y="10043"/>
                  </a:lnTo>
                  <a:lnTo>
                    <a:pt x="12841" y="10183"/>
                  </a:lnTo>
                  <a:lnTo>
                    <a:pt x="12639" y="10313"/>
                  </a:lnTo>
                  <a:lnTo>
                    <a:pt x="12428" y="10434"/>
                  </a:lnTo>
                  <a:lnTo>
                    <a:pt x="12212" y="10545"/>
                  </a:lnTo>
                  <a:lnTo>
                    <a:pt x="11989" y="10645"/>
                  </a:lnTo>
                  <a:lnTo>
                    <a:pt x="11761" y="10736"/>
                  </a:lnTo>
                  <a:lnTo>
                    <a:pt x="11529" y="10814"/>
                  </a:lnTo>
                  <a:lnTo>
                    <a:pt x="11291" y="10882"/>
                  </a:lnTo>
                  <a:lnTo>
                    <a:pt x="11048" y="10938"/>
                  </a:lnTo>
                  <a:lnTo>
                    <a:pt x="10800" y="10982"/>
                  </a:lnTo>
                  <a:lnTo>
                    <a:pt x="10549" y="11014"/>
                  </a:lnTo>
                  <a:lnTo>
                    <a:pt x="10294" y="11034"/>
                  </a:lnTo>
                  <a:lnTo>
                    <a:pt x="10036" y="11040"/>
                  </a:lnTo>
                  <a:close/>
                  <a:moveTo>
                    <a:pt x="2407" y="14900"/>
                  </a:moveTo>
                  <a:lnTo>
                    <a:pt x="2391" y="14915"/>
                  </a:lnTo>
                  <a:lnTo>
                    <a:pt x="2376" y="14930"/>
                  </a:lnTo>
                  <a:lnTo>
                    <a:pt x="2360" y="14945"/>
                  </a:lnTo>
                  <a:lnTo>
                    <a:pt x="2342" y="14959"/>
                  </a:lnTo>
                  <a:lnTo>
                    <a:pt x="2326" y="14973"/>
                  </a:lnTo>
                  <a:lnTo>
                    <a:pt x="2309" y="14987"/>
                  </a:lnTo>
                  <a:lnTo>
                    <a:pt x="2291" y="15000"/>
                  </a:lnTo>
                  <a:lnTo>
                    <a:pt x="2274" y="15013"/>
                  </a:lnTo>
                  <a:lnTo>
                    <a:pt x="2256" y="15025"/>
                  </a:lnTo>
                  <a:lnTo>
                    <a:pt x="2238" y="15037"/>
                  </a:lnTo>
                  <a:lnTo>
                    <a:pt x="2219" y="15048"/>
                  </a:lnTo>
                  <a:lnTo>
                    <a:pt x="2200" y="15059"/>
                  </a:lnTo>
                  <a:lnTo>
                    <a:pt x="2181" y="15069"/>
                  </a:lnTo>
                  <a:lnTo>
                    <a:pt x="2162" y="15080"/>
                  </a:lnTo>
                  <a:lnTo>
                    <a:pt x="2142" y="15090"/>
                  </a:lnTo>
                  <a:lnTo>
                    <a:pt x="2122" y="15099"/>
                  </a:lnTo>
                  <a:lnTo>
                    <a:pt x="2102" y="15108"/>
                  </a:lnTo>
                  <a:lnTo>
                    <a:pt x="2081" y="15116"/>
                  </a:lnTo>
                  <a:lnTo>
                    <a:pt x="2060" y="15123"/>
                  </a:lnTo>
                  <a:lnTo>
                    <a:pt x="2039" y="15130"/>
                  </a:lnTo>
                  <a:lnTo>
                    <a:pt x="2018" y="15137"/>
                  </a:lnTo>
                  <a:lnTo>
                    <a:pt x="1996" y="15143"/>
                  </a:lnTo>
                  <a:lnTo>
                    <a:pt x="1975" y="15148"/>
                  </a:lnTo>
                  <a:lnTo>
                    <a:pt x="1953" y="15153"/>
                  </a:lnTo>
                  <a:lnTo>
                    <a:pt x="1931" y="15158"/>
                  </a:lnTo>
                  <a:lnTo>
                    <a:pt x="1909" y="15162"/>
                  </a:lnTo>
                  <a:lnTo>
                    <a:pt x="1886" y="15165"/>
                  </a:lnTo>
                  <a:lnTo>
                    <a:pt x="1864" y="15168"/>
                  </a:lnTo>
                  <a:lnTo>
                    <a:pt x="1841" y="15170"/>
                  </a:lnTo>
                  <a:lnTo>
                    <a:pt x="1818" y="15171"/>
                  </a:lnTo>
                  <a:lnTo>
                    <a:pt x="1794" y="15172"/>
                  </a:lnTo>
                  <a:lnTo>
                    <a:pt x="1771" y="15172"/>
                  </a:lnTo>
                  <a:lnTo>
                    <a:pt x="1725" y="15171"/>
                  </a:lnTo>
                  <a:lnTo>
                    <a:pt x="1680" y="15168"/>
                  </a:lnTo>
                  <a:lnTo>
                    <a:pt x="1636" y="15162"/>
                  </a:lnTo>
                  <a:lnTo>
                    <a:pt x="1593" y="15154"/>
                  </a:lnTo>
                  <a:lnTo>
                    <a:pt x="1550" y="15145"/>
                  </a:lnTo>
                  <a:lnTo>
                    <a:pt x="1507" y="15133"/>
                  </a:lnTo>
                  <a:lnTo>
                    <a:pt x="1466" y="15119"/>
                  </a:lnTo>
                  <a:lnTo>
                    <a:pt x="1426" y="15103"/>
                  </a:lnTo>
                  <a:lnTo>
                    <a:pt x="1387" y="15084"/>
                  </a:lnTo>
                  <a:lnTo>
                    <a:pt x="1349" y="15065"/>
                  </a:lnTo>
                  <a:lnTo>
                    <a:pt x="1312" y="15044"/>
                  </a:lnTo>
                  <a:lnTo>
                    <a:pt x="1276" y="15021"/>
                  </a:lnTo>
                  <a:lnTo>
                    <a:pt x="1241" y="14996"/>
                  </a:lnTo>
                  <a:lnTo>
                    <a:pt x="1208" y="14970"/>
                  </a:lnTo>
                  <a:lnTo>
                    <a:pt x="1176" y="14942"/>
                  </a:lnTo>
                  <a:lnTo>
                    <a:pt x="1145" y="14913"/>
                  </a:lnTo>
                  <a:lnTo>
                    <a:pt x="1116" y="14882"/>
                  </a:lnTo>
                  <a:lnTo>
                    <a:pt x="1088" y="14850"/>
                  </a:lnTo>
                  <a:lnTo>
                    <a:pt x="1062" y="14817"/>
                  </a:lnTo>
                  <a:lnTo>
                    <a:pt x="1037" y="14782"/>
                  </a:lnTo>
                  <a:lnTo>
                    <a:pt x="1014" y="14746"/>
                  </a:lnTo>
                  <a:lnTo>
                    <a:pt x="993" y="14709"/>
                  </a:lnTo>
                  <a:lnTo>
                    <a:pt x="974" y="14671"/>
                  </a:lnTo>
                  <a:lnTo>
                    <a:pt x="955" y="14632"/>
                  </a:lnTo>
                  <a:lnTo>
                    <a:pt x="939" y="14592"/>
                  </a:lnTo>
                  <a:lnTo>
                    <a:pt x="925" y="14551"/>
                  </a:lnTo>
                  <a:lnTo>
                    <a:pt x="913" y="14508"/>
                  </a:lnTo>
                  <a:lnTo>
                    <a:pt x="903" y="14465"/>
                  </a:lnTo>
                  <a:lnTo>
                    <a:pt x="896" y="14422"/>
                  </a:lnTo>
                  <a:lnTo>
                    <a:pt x="890" y="14378"/>
                  </a:lnTo>
                  <a:lnTo>
                    <a:pt x="887" y="14333"/>
                  </a:lnTo>
                  <a:lnTo>
                    <a:pt x="886" y="14287"/>
                  </a:lnTo>
                  <a:lnTo>
                    <a:pt x="886" y="14264"/>
                  </a:lnTo>
                  <a:lnTo>
                    <a:pt x="887" y="14240"/>
                  </a:lnTo>
                  <a:lnTo>
                    <a:pt x="888" y="14217"/>
                  </a:lnTo>
                  <a:lnTo>
                    <a:pt x="890" y="14194"/>
                  </a:lnTo>
                  <a:lnTo>
                    <a:pt x="893" y="14172"/>
                  </a:lnTo>
                  <a:lnTo>
                    <a:pt x="896" y="14149"/>
                  </a:lnTo>
                  <a:lnTo>
                    <a:pt x="900" y="14127"/>
                  </a:lnTo>
                  <a:lnTo>
                    <a:pt x="905" y="14105"/>
                  </a:lnTo>
                  <a:lnTo>
                    <a:pt x="910" y="14083"/>
                  </a:lnTo>
                  <a:lnTo>
                    <a:pt x="915" y="14062"/>
                  </a:lnTo>
                  <a:lnTo>
                    <a:pt x="921" y="14040"/>
                  </a:lnTo>
                  <a:lnTo>
                    <a:pt x="928" y="14019"/>
                  </a:lnTo>
                  <a:lnTo>
                    <a:pt x="935" y="13998"/>
                  </a:lnTo>
                  <a:lnTo>
                    <a:pt x="942" y="13977"/>
                  </a:lnTo>
                  <a:lnTo>
                    <a:pt x="950" y="13956"/>
                  </a:lnTo>
                  <a:lnTo>
                    <a:pt x="959" y="13936"/>
                  </a:lnTo>
                  <a:lnTo>
                    <a:pt x="968" y="13916"/>
                  </a:lnTo>
                  <a:lnTo>
                    <a:pt x="978" y="13896"/>
                  </a:lnTo>
                  <a:lnTo>
                    <a:pt x="988" y="13877"/>
                  </a:lnTo>
                  <a:lnTo>
                    <a:pt x="999" y="13858"/>
                  </a:lnTo>
                  <a:lnTo>
                    <a:pt x="1010" y="13839"/>
                  </a:lnTo>
                  <a:lnTo>
                    <a:pt x="1021" y="13820"/>
                  </a:lnTo>
                  <a:lnTo>
                    <a:pt x="1033" y="13802"/>
                  </a:lnTo>
                  <a:lnTo>
                    <a:pt x="1045" y="13784"/>
                  </a:lnTo>
                  <a:lnTo>
                    <a:pt x="1058" y="13767"/>
                  </a:lnTo>
                  <a:lnTo>
                    <a:pt x="1071" y="13749"/>
                  </a:lnTo>
                  <a:lnTo>
                    <a:pt x="1085" y="13732"/>
                  </a:lnTo>
                  <a:lnTo>
                    <a:pt x="1099" y="13716"/>
                  </a:lnTo>
                  <a:lnTo>
                    <a:pt x="1113" y="13698"/>
                  </a:lnTo>
                  <a:lnTo>
                    <a:pt x="1127" y="13682"/>
                  </a:lnTo>
                  <a:lnTo>
                    <a:pt x="1142" y="13667"/>
                  </a:lnTo>
                  <a:lnTo>
                    <a:pt x="1158" y="13651"/>
                  </a:lnTo>
                  <a:lnTo>
                    <a:pt x="1154" y="13647"/>
                  </a:lnTo>
                  <a:lnTo>
                    <a:pt x="5202" y="9601"/>
                  </a:lnTo>
                  <a:lnTo>
                    <a:pt x="5235" y="9645"/>
                  </a:lnTo>
                  <a:lnTo>
                    <a:pt x="5268" y="9689"/>
                  </a:lnTo>
                  <a:lnTo>
                    <a:pt x="5302" y="9733"/>
                  </a:lnTo>
                  <a:lnTo>
                    <a:pt x="5337" y="9776"/>
                  </a:lnTo>
                  <a:lnTo>
                    <a:pt x="5372" y="9819"/>
                  </a:lnTo>
                  <a:lnTo>
                    <a:pt x="5408" y="9863"/>
                  </a:lnTo>
                  <a:lnTo>
                    <a:pt x="5443" y="9906"/>
                  </a:lnTo>
                  <a:lnTo>
                    <a:pt x="5479" y="9948"/>
                  </a:lnTo>
                  <a:lnTo>
                    <a:pt x="5516" y="9989"/>
                  </a:lnTo>
                  <a:lnTo>
                    <a:pt x="5552" y="10031"/>
                  </a:lnTo>
                  <a:lnTo>
                    <a:pt x="5589" y="10072"/>
                  </a:lnTo>
                  <a:lnTo>
                    <a:pt x="5627" y="10114"/>
                  </a:lnTo>
                  <a:lnTo>
                    <a:pt x="5665" y="10154"/>
                  </a:lnTo>
                  <a:lnTo>
                    <a:pt x="5704" y="10194"/>
                  </a:lnTo>
                  <a:lnTo>
                    <a:pt x="5742" y="10234"/>
                  </a:lnTo>
                  <a:lnTo>
                    <a:pt x="5781" y="10273"/>
                  </a:lnTo>
                  <a:lnTo>
                    <a:pt x="5820" y="10312"/>
                  </a:lnTo>
                  <a:lnTo>
                    <a:pt x="5860" y="10350"/>
                  </a:lnTo>
                  <a:lnTo>
                    <a:pt x="5900" y="10390"/>
                  </a:lnTo>
                  <a:lnTo>
                    <a:pt x="5940" y="10427"/>
                  </a:lnTo>
                  <a:lnTo>
                    <a:pt x="5982" y="10465"/>
                  </a:lnTo>
                  <a:lnTo>
                    <a:pt x="6023" y="10502"/>
                  </a:lnTo>
                  <a:lnTo>
                    <a:pt x="6064" y="10539"/>
                  </a:lnTo>
                  <a:lnTo>
                    <a:pt x="6106" y="10575"/>
                  </a:lnTo>
                  <a:lnTo>
                    <a:pt x="6148" y="10611"/>
                  </a:lnTo>
                  <a:lnTo>
                    <a:pt x="6190" y="10647"/>
                  </a:lnTo>
                  <a:lnTo>
                    <a:pt x="6234" y="10683"/>
                  </a:lnTo>
                  <a:lnTo>
                    <a:pt x="6277" y="10718"/>
                  </a:lnTo>
                  <a:lnTo>
                    <a:pt x="6320" y="10752"/>
                  </a:lnTo>
                  <a:lnTo>
                    <a:pt x="6364" y="10786"/>
                  </a:lnTo>
                  <a:lnTo>
                    <a:pt x="6408" y="10820"/>
                  </a:lnTo>
                  <a:lnTo>
                    <a:pt x="6453" y="10854"/>
                  </a:lnTo>
                  <a:lnTo>
                    <a:pt x="2407" y="14900"/>
                  </a:lnTo>
                  <a:close/>
                  <a:moveTo>
                    <a:pt x="10036" y="0"/>
                  </a:moveTo>
                  <a:lnTo>
                    <a:pt x="9726" y="8"/>
                  </a:lnTo>
                  <a:lnTo>
                    <a:pt x="9421" y="31"/>
                  </a:lnTo>
                  <a:lnTo>
                    <a:pt x="9119" y="69"/>
                  </a:lnTo>
                  <a:lnTo>
                    <a:pt x="8823" y="122"/>
                  </a:lnTo>
                  <a:lnTo>
                    <a:pt x="8532" y="190"/>
                  </a:lnTo>
                  <a:lnTo>
                    <a:pt x="8246" y="271"/>
                  </a:lnTo>
                  <a:lnTo>
                    <a:pt x="7966" y="365"/>
                  </a:lnTo>
                  <a:lnTo>
                    <a:pt x="7693" y="474"/>
                  </a:lnTo>
                  <a:lnTo>
                    <a:pt x="7426" y="594"/>
                  </a:lnTo>
                  <a:lnTo>
                    <a:pt x="7166" y="727"/>
                  </a:lnTo>
                  <a:lnTo>
                    <a:pt x="6914" y="872"/>
                  </a:lnTo>
                  <a:lnTo>
                    <a:pt x="6669" y="1029"/>
                  </a:lnTo>
                  <a:lnTo>
                    <a:pt x="6433" y="1196"/>
                  </a:lnTo>
                  <a:lnTo>
                    <a:pt x="6206" y="1375"/>
                  </a:lnTo>
                  <a:lnTo>
                    <a:pt x="5988" y="1565"/>
                  </a:lnTo>
                  <a:lnTo>
                    <a:pt x="5778" y="1763"/>
                  </a:lnTo>
                  <a:lnTo>
                    <a:pt x="5579" y="1973"/>
                  </a:lnTo>
                  <a:lnTo>
                    <a:pt x="5389" y="2191"/>
                  </a:lnTo>
                  <a:lnTo>
                    <a:pt x="5211" y="2419"/>
                  </a:lnTo>
                  <a:lnTo>
                    <a:pt x="5043" y="2655"/>
                  </a:lnTo>
                  <a:lnTo>
                    <a:pt x="4887" y="2899"/>
                  </a:lnTo>
                  <a:lnTo>
                    <a:pt x="4741" y="3151"/>
                  </a:lnTo>
                  <a:lnTo>
                    <a:pt x="4609" y="3411"/>
                  </a:lnTo>
                  <a:lnTo>
                    <a:pt x="4488" y="3678"/>
                  </a:lnTo>
                  <a:lnTo>
                    <a:pt x="4380" y="3951"/>
                  </a:lnTo>
                  <a:lnTo>
                    <a:pt x="4285" y="4231"/>
                  </a:lnTo>
                  <a:lnTo>
                    <a:pt x="4204" y="4517"/>
                  </a:lnTo>
                  <a:lnTo>
                    <a:pt x="4137" y="4808"/>
                  </a:lnTo>
                  <a:lnTo>
                    <a:pt x="4084" y="5104"/>
                  </a:lnTo>
                  <a:lnTo>
                    <a:pt x="4046" y="5407"/>
                  </a:lnTo>
                  <a:lnTo>
                    <a:pt x="4023" y="5712"/>
                  </a:lnTo>
                  <a:lnTo>
                    <a:pt x="4015" y="6022"/>
                  </a:lnTo>
                  <a:lnTo>
                    <a:pt x="4016" y="6117"/>
                  </a:lnTo>
                  <a:lnTo>
                    <a:pt x="4018" y="6211"/>
                  </a:lnTo>
                  <a:lnTo>
                    <a:pt x="4022" y="6306"/>
                  </a:lnTo>
                  <a:lnTo>
                    <a:pt x="4027" y="6400"/>
                  </a:lnTo>
                  <a:lnTo>
                    <a:pt x="4033" y="6493"/>
                  </a:lnTo>
                  <a:lnTo>
                    <a:pt x="4041" y="6587"/>
                  </a:lnTo>
                  <a:lnTo>
                    <a:pt x="4051" y="6680"/>
                  </a:lnTo>
                  <a:lnTo>
                    <a:pt x="4062" y="6772"/>
                  </a:lnTo>
                  <a:lnTo>
                    <a:pt x="4074" y="6864"/>
                  </a:lnTo>
                  <a:lnTo>
                    <a:pt x="4087" y="6956"/>
                  </a:lnTo>
                  <a:lnTo>
                    <a:pt x="4102" y="7046"/>
                  </a:lnTo>
                  <a:lnTo>
                    <a:pt x="4119" y="7138"/>
                  </a:lnTo>
                  <a:lnTo>
                    <a:pt x="4136" y="7227"/>
                  </a:lnTo>
                  <a:lnTo>
                    <a:pt x="4155" y="7317"/>
                  </a:lnTo>
                  <a:lnTo>
                    <a:pt x="4176" y="7406"/>
                  </a:lnTo>
                  <a:lnTo>
                    <a:pt x="4197" y="7495"/>
                  </a:lnTo>
                  <a:lnTo>
                    <a:pt x="4220" y="7583"/>
                  </a:lnTo>
                  <a:lnTo>
                    <a:pt x="4244" y="7671"/>
                  </a:lnTo>
                  <a:lnTo>
                    <a:pt x="4270" y="7758"/>
                  </a:lnTo>
                  <a:lnTo>
                    <a:pt x="4298" y="7844"/>
                  </a:lnTo>
                  <a:lnTo>
                    <a:pt x="4326" y="7930"/>
                  </a:lnTo>
                  <a:lnTo>
                    <a:pt x="4355" y="8015"/>
                  </a:lnTo>
                  <a:lnTo>
                    <a:pt x="4386" y="8100"/>
                  </a:lnTo>
                  <a:lnTo>
                    <a:pt x="4417" y="8185"/>
                  </a:lnTo>
                  <a:lnTo>
                    <a:pt x="4450" y="8268"/>
                  </a:lnTo>
                  <a:lnTo>
                    <a:pt x="4484" y="8351"/>
                  </a:lnTo>
                  <a:lnTo>
                    <a:pt x="4520" y="8433"/>
                  </a:lnTo>
                  <a:lnTo>
                    <a:pt x="4556" y="8515"/>
                  </a:lnTo>
                  <a:lnTo>
                    <a:pt x="4595" y="8596"/>
                  </a:lnTo>
                  <a:lnTo>
                    <a:pt x="4634" y="8676"/>
                  </a:lnTo>
                  <a:lnTo>
                    <a:pt x="4673" y="8757"/>
                  </a:lnTo>
                  <a:lnTo>
                    <a:pt x="4715" y="8835"/>
                  </a:lnTo>
                  <a:lnTo>
                    <a:pt x="528" y="13021"/>
                  </a:lnTo>
                  <a:lnTo>
                    <a:pt x="531" y="13025"/>
                  </a:lnTo>
                  <a:lnTo>
                    <a:pt x="501" y="13055"/>
                  </a:lnTo>
                  <a:lnTo>
                    <a:pt x="471" y="13086"/>
                  </a:lnTo>
                  <a:lnTo>
                    <a:pt x="443" y="13118"/>
                  </a:lnTo>
                  <a:lnTo>
                    <a:pt x="414" y="13152"/>
                  </a:lnTo>
                  <a:lnTo>
                    <a:pt x="386" y="13185"/>
                  </a:lnTo>
                  <a:lnTo>
                    <a:pt x="360" y="13219"/>
                  </a:lnTo>
                  <a:lnTo>
                    <a:pt x="335" y="13253"/>
                  </a:lnTo>
                  <a:lnTo>
                    <a:pt x="310" y="13288"/>
                  </a:lnTo>
                  <a:lnTo>
                    <a:pt x="286" y="13324"/>
                  </a:lnTo>
                  <a:lnTo>
                    <a:pt x="263" y="13360"/>
                  </a:lnTo>
                  <a:lnTo>
                    <a:pt x="241" y="13397"/>
                  </a:lnTo>
                  <a:lnTo>
                    <a:pt x="219" y="13436"/>
                  </a:lnTo>
                  <a:lnTo>
                    <a:pt x="199" y="13474"/>
                  </a:lnTo>
                  <a:lnTo>
                    <a:pt x="179" y="13512"/>
                  </a:lnTo>
                  <a:lnTo>
                    <a:pt x="161" y="13551"/>
                  </a:lnTo>
                  <a:lnTo>
                    <a:pt x="143" y="13591"/>
                  </a:lnTo>
                  <a:lnTo>
                    <a:pt x="126" y="13631"/>
                  </a:lnTo>
                  <a:lnTo>
                    <a:pt x="110" y="13672"/>
                  </a:lnTo>
                  <a:lnTo>
                    <a:pt x="95" y="13714"/>
                  </a:lnTo>
                  <a:lnTo>
                    <a:pt x="81" y="13755"/>
                  </a:lnTo>
                  <a:lnTo>
                    <a:pt x="69" y="13797"/>
                  </a:lnTo>
                  <a:lnTo>
                    <a:pt x="57" y="13840"/>
                  </a:lnTo>
                  <a:lnTo>
                    <a:pt x="46" y="13883"/>
                  </a:lnTo>
                  <a:lnTo>
                    <a:pt x="37" y="13926"/>
                  </a:lnTo>
                  <a:lnTo>
                    <a:pt x="28" y="13970"/>
                  </a:lnTo>
                  <a:lnTo>
                    <a:pt x="21" y="14015"/>
                  </a:lnTo>
                  <a:lnTo>
                    <a:pt x="15" y="14059"/>
                  </a:lnTo>
                  <a:lnTo>
                    <a:pt x="9" y="14104"/>
                  </a:lnTo>
                  <a:lnTo>
                    <a:pt x="5" y="14149"/>
                  </a:lnTo>
                  <a:lnTo>
                    <a:pt x="2" y="14195"/>
                  </a:lnTo>
                  <a:lnTo>
                    <a:pt x="1" y="14240"/>
                  </a:lnTo>
                  <a:lnTo>
                    <a:pt x="0" y="14287"/>
                  </a:lnTo>
                  <a:lnTo>
                    <a:pt x="2" y="14378"/>
                  </a:lnTo>
                  <a:lnTo>
                    <a:pt x="9" y="14468"/>
                  </a:lnTo>
                  <a:lnTo>
                    <a:pt x="20" y="14557"/>
                  </a:lnTo>
                  <a:lnTo>
                    <a:pt x="36" y="14644"/>
                  </a:lnTo>
                  <a:lnTo>
                    <a:pt x="56" y="14729"/>
                  </a:lnTo>
                  <a:lnTo>
                    <a:pt x="79" y="14814"/>
                  </a:lnTo>
                  <a:lnTo>
                    <a:pt x="107" y="14896"/>
                  </a:lnTo>
                  <a:lnTo>
                    <a:pt x="140" y="14976"/>
                  </a:lnTo>
                  <a:lnTo>
                    <a:pt x="175" y="15054"/>
                  </a:lnTo>
                  <a:lnTo>
                    <a:pt x="214" y="15132"/>
                  </a:lnTo>
                  <a:lnTo>
                    <a:pt x="256" y="15205"/>
                  </a:lnTo>
                  <a:lnTo>
                    <a:pt x="302" y="15277"/>
                  </a:lnTo>
                  <a:lnTo>
                    <a:pt x="352" y="15346"/>
                  </a:lnTo>
                  <a:lnTo>
                    <a:pt x="404" y="15414"/>
                  </a:lnTo>
                  <a:lnTo>
                    <a:pt x="460" y="15478"/>
                  </a:lnTo>
                  <a:lnTo>
                    <a:pt x="519" y="15539"/>
                  </a:lnTo>
                  <a:lnTo>
                    <a:pt x="580" y="15598"/>
                  </a:lnTo>
                  <a:lnTo>
                    <a:pt x="644" y="15654"/>
                  </a:lnTo>
                  <a:lnTo>
                    <a:pt x="712" y="15706"/>
                  </a:lnTo>
                  <a:lnTo>
                    <a:pt x="781" y="15756"/>
                  </a:lnTo>
                  <a:lnTo>
                    <a:pt x="853" y="15801"/>
                  </a:lnTo>
                  <a:lnTo>
                    <a:pt x="926" y="15844"/>
                  </a:lnTo>
                  <a:lnTo>
                    <a:pt x="1004" y="15883"/>
                  </a:lnTo>
                  <a:lnTo>
                    <a:pt x="1082" y="15918"/>
                  </a:lnTo>
                  <a:lnTo>
                    <a:pt x="1162" y="15951"/>
                  </a:lnTo>
                  <a:lnTo>
                    <a:pt x="1244" y="15979"/>
                  </a:lnTo>
                  <a:lnTo>
                    <a:pt x="1329" y="16002"/>
                  </a:lnTo>
                  <a:lnTo>
                    <a:pt x="1414" y="16022"/>
                  </a:lnTo>
                  <a:lnTo>
                    <a:pt x="1501" y="16038"/>
                  </a:lnTo>
                  <a:lnTo>
                    <a:pt x="1590" y="16049"/>
                  </a:lnTo>
                  <a:lnTo>
                    <a:pt x="1680" y="16056"/>
                  </a:lnTo>
                  <a:lnTo>
                    <a:pt x="1771" y="16058"/>
                  </a:lnTo>
                  <a:lnTo>
                    <a:pt x="1818" y="16057"/>
                  </a:lnTo>
                  <a:lnTo>
                    <a:pt x="1863" y="16056"/>
                  </a:lnTo>
                  <a:lnTo>
                    <a:pt x="1909" y="16053"/>
                  </a:lnTo>
                  <a:lnTo>
                    <a:pt x="1954" y="16049"/>
                  </a:lnTo>
                  <a:lnTo>
                    <a:pt x="1999" y="16043"/>
                  </a:lnTo>
                  <a:lnTo>
                    <a:pt x="2043" y="16037"/>
                  </a:lnTo>
                  <a:lnTo>
                    <a:pt x="2088" y="16030"/>
                  </a:lnTo>
                  <a:lnTo>
                    <a:pt x="2132" y="16021"/>
                  </a:lnTo>
                  <a:lnTo>
                    <a:pt x="2175" y="16012"/>
                  </a:lnTo>
                  <a:lnTo>
                    <a:pt x="2218" y="16001"/>
                  </a:lnTo>
                  <a:lnTo>
                    <a:pt x="2261" y="15989"/>
                  </a:lnTo>
                  <a:lnTo>
                    <a:pt x="2302" y="15977"/>
                  </a:lnTo>
                  <a:lnTo>
                    <a:pt x="2344" y="15963"/>
                  </a:lnTo>
                  <a:lnTo>
                    <a:pt x="2386" y="15948"/>
                  </a:lnTo>
                  <a:lnTo>
                    <a:pt x="2427" y="15932"/>
                  </a:lnTo>
                  <a:lnTo>
                    <a:pt x="2467" y="15915"/>
                  </a:lnTo>
                  <a:lnTo>
                    <a:pt x="2507" y="15897"/>
                  </a:lnTo>
                  <a:lnTo>
                    <a:pt x="2546" y="15878"/>
                  </a:lnTo>
                  <a:lnTo>
                    <a:pt x="2584" y="15859"/>
                  </a:lnTo>
                  <a:lnTo>
                    <a:pt x="2622" y="15839"/>
                  </a:lnTo>
                  <a:lnTo>
                    <a:pt x="2661" y="15817"/>
                  </a:lnTo>
                  <a:lnTo>
                    <a:pt x="2698" y="15795"/>
                  </a:lnTo>
                  <a:lnTo>
                    <a:pt x="2734" y="15772"/>
                  </a:lnTo>
                  <a:lnTo>
                    <a:pt x="2770" y="15748"/>
                  </a:lnTo>
                  <a:lnTo>
                    <a:pt x="2805" y="15723"/>
                  </a:lnTo>
                  <a:lnTo>
                    <a:pt x="2839" y="15698"/>
                  </a:lnTo>
                  <a:lnTo>
                    <a:pt x="2873" y="15671"/>
                  </a:lnTo>
                  <a:lnTo>
                    <a:pt x="2906" y="15644"/>
                  </a:lnTo>
                  <a:lnTo>
                    <a:pt x="2940" y="15615"/>
                  </a:lnTo>
                  <a:lnTo>
                    <a:pt x="2971" y="15587"/>
                  </a:lnTo>
                  <a:lnTo>
                    <a:pt x="3003" y="15557"/>
                  </a:lnTo>
                  <a:lnTo>
                    <a:pt x="3033" y="15527"/>
                  </a:lnTo>
                  <a:lnTo>
                    <a:pt x="3032" y="15526"/>
                  </a:lnTo>
                  <a:lnTo>
                    <a:pt x="7217" y="11342"/>
                  </a:lnTo>
                  <a:lnTo>
                    <a:pt x="7296" y="11383"/>
                  </a:lnTo>
                  <a:lnTo>
                    <a:pt x="7377" y="11423"/>
                  </a:lnTo>
                  <a:lnTo>
                    <a:pt x="7457" y="11462"/>
                  </a:lnTo>
                  <a:lnTo>
                    <a:pt x="7538" y="11500"/>
                  </a:lnTo>
                  <a:lnTo>
                    <a:pt x="7621" y="11537"/>
                  </a:lnTo>
                  <a:lnTo>
                    <a:pt x="7703" y="11572"/>
                  </a:lnTo>
                  <a:lnTo>
                    <a:pt x="7786" y="11606"/>
                  </a:lnTo>
                  <a:lnTo>
                    <a:pt x="7869" y="11640"/>
                  </a:lnTo>
                  <a:lnTo>
                    <a:pt x="7954" y="11671"/>
                  </a:lnTo>
                  <a:lnTo>
                    <a:pt x="8039" y="11702"/>
                  </a:lnTo>
                  <a:lnTo>
                    <a:pt x="8124" y="11731"/>
                  </a:lnTo>
                  <a:lnTo>
                    <a:pt x="8211" y="11759"/>
                  </a:lnTo>
                  <a:lnTo>
                    <a:pt x="8297" y="11787"/>
                  </a:lnTo>
                  <a:lnTo>
                    <a:pt x="8384" y="11813"/>
                  </a:lnTo>
                  <a:lnTo>
                    <a:pt x="8472" y="11837"/>
                  </a:lnTo>
                  <a:lnTo>
                    <a:pt x="8560" y="11860"/>
                  </a:lnTo>
                  <a:lnTo>
                    <a:pt x="8649" y="11882"/>
                  </a:lnTo>
                  <a:lnTo>
                    <a:pt x="8739" y="11902"/>
                  </a:lnTo>
                  <a:lnTo>
                    <a:pt x="8828" y="11921"/>
                  </a:lnTo>
                  <a:lnTo>
                    <a:pt x="8918" y="11939"/>
                  </a:lnTo>
                  <a:lnTo>
                    <a:pt x="9010" y="11955"/>
                  </a:lnTo>
                  <a:lnTo>
                    <a:pt x="9100" y="11970"/>
                  </a:lnTo>
                  <a:lnTo>
                    <a:pt x="9192" y="11984"/>
                  </a:lnTo>
                  <a:lnTo>
                    <a:pt x="9285" y="11996"/>
                  </a:lnTo>
                  <a:lnTo>
                    <a:pt x="9377" y="12007"/>
                  </a:lnTo>
                  <a:lnTo>
                    <a:pt x="9470" y="12016"/>
                  </a:lnTo>
                  <a:lnTo>
                    <a:pt x="9564" y="12024"/>
                  </a:lnTo>
                  <a:lnTo>
                    <a:pt x="9657" y="12031"/>
                  </a:lnTo>
                  <a:lnTo>
                    <a:pt x="9751" y="12036"/>
                  </a:lnTo>
                  <a:lnTo>
                    <a:pt x="9846" y="12040"/>
                  </a:lnTo>
                  <a:lnTo>
                    <a:pt x="9941" y="12042"/>
                  </a:lnTo>
                  <a:lnTo>
                    <a:pt x="10036" y="12044"/>
                  </a:lnTo>
                  <a:lnTo>
                    <a:pt x="10346" y="12035"/>
                  </a:lnTo>
                  <a:lnTo>
                    <a:pt x="10651" y="12012"/>
                  </a:lnTo>
                  <a:lnTo>
                    <a:pt x="10954" y="11974"/>
                  </a:lnTo>
                  <a:lnTo>
                    <a:pt x="11250" y="11921"/>
                  </a:lnTo>
                  <a:lnTo>
                    <a:pt x="11541" y="11854"/>
                  </a:lnTo>
                  <a:lnTo>
                    <a:pt x="11827" y="11773"/>
                  </a:lnTo>
                  <a:lnTo>
                    <a:pt x="12107" y="11678"/>
                  </a:lnTo>
                  <a:lnTo>
                    <a:pt x="12380" y="11570"/>
                  </a:lnTo>
                  <a:lnTo>
                    <a:pt x="12647" y="11449"/>
                  </a:lnTo>
                  <a:lnTo>
                    <a:pt x="12907" y="11317"/>
                  </a:lnTo>
                  <a:lnTo>
                    <a:pt x="13159" y="11171"/>
                  </a:lnTo>
                  <a:lnTo>
                    <a:pt x="13403" y="11015"/>
                  </a:lnTo>
                  <a:lnTo>
                    <a:pt x="13639" y="10847"/>
                  </a:lnTo>
                  <a:lnTo>
                    <a:pt x="13866" y="10669"/>
                  </a:lnTo>
                  <a:lnTo>
                    <a:pt x="14085" y="10479"/>
                  </a:lnTo>
                  <a:lnTo>
                    <a:pt x="14295" y="10280"/>
                  </a:lnTo>
                  <a:lnTo>
                    <a:pt x="14493" y="10070"/>
                  </a:lnTo>
                  <a:lnTo>
                    <a:pt x="14683" y="9852"/>
                  </a:lnTo>
                  <a:lnTo>
                    <a:pt x="14862" y="9625"/>
                  </a:lnTo>
                  <a:lnTo>
                    <a:pt x="15029" y="9389"/>
                  </a:lnTo>
                  <a:lnTo>
                    <a:pt x="15186" y="9144"/>
                  </a:lnTo>
                  <a:lnTo>
                    <a:pt x="15331" y="8892"/>
                  </a:lnTo>
                  <a:lnTo>
                    <a:pt x="15464" y="8632"/>
                  </a:lnTo>
                  <a:lnTo>
                    <a:pt x="15584" y="8365"/>
                  </a:lnTo>
                  <a:lnTo>
                    <a:pt x="15693" y="8092"/>
                  </a:lnTo>
                  <a:lnTo>
                    <a:pt x="15787" y="7812"/>
                  </a:lnTo>
                  <a:lnTo>
                    <a:pt x="15868" y="7526"/>
                  </a:lnTo>
                  <a:lnTo>
                    <a:pt x="15936" y="7235"/>
                  </a:lnTo>
                  <a:lnTo>
                    <a:pt x="15989" y="6939"/>
                  </a:lnTo>
                  <a:lnTo>
                    <a:pt x="16027" y="6638"/>
                  </a:lnTo>
                  <a:lnTo>
                    <a:pt x="16050" y="6332"/>
                  </a:lnTo>
                  <a:lnTo>
                    <a:pt x="16058" y="6022"/>
                  </a:lnTo>
                  <a:lnTo>
                    <a:pt x="16050" y="5712"/>
                  </a:lnTo>
                  <a:lnTo>
                    <a:pt x="16027" y="5407"/>
                  </a:lnTo>
                  <a:lnTo>
                    <a:pt x="15989" y="5104"/>
                  </a:lnTo>
                  <a:lnTo>
                    <a:pt x="15936" y="4808"/>
                  </a:lnTo>
                  <a:lnTo>
                    <a:pt x="15868" y="4517"/>
                  </a:lnTo>
                  <a:lnTo>
                    <a:pt x="15787" y="4231"/>
                  </a:lnTo>
                  <a:lnTo>
                    <a:pt x="15693" y="3951"/>
                  </a:lnTo>
                  <a:lnTo>
                    <a:pt x="15584" y="3678"/>
                  </a:lnTo>
                  <a:lnTo>
                    <a:pt x="15464" y="3411"/>
                  </a:lnTo>
                  <a:lnTo>
                    <a:pt x="15331" y="3151"/>
                  </a:lnTo>
                  <a:lnTo>
                    <a:pt x="15186" y="2899"/>
                  </a:lnTo>
                  <a:lnTo>
                    <a:pt x="15029" y="2655"/>
                  </a:lnTo>
                  <a:lnTo>
                    <a:pt x="14862" y="2419"/>
                  </a:lnTo>
                  <a:lnTo>
                    <a:pt x="14683" y="2191"/>
                  </a:lnTo>
                  <a:lnTo>
                    <a:pt x="14493" y="1973"/>
                  </a:lnTo>
                  <a:lnTo>
                    <a:pt x="14295" y="1763"/>
                  </a:lnTo>
                  <a:lnTo>
                    <a:pt x="14085" y="1565"/>
                  </a:lnTo>
                  <a:lnTo>
                    <a:pt x="13866" y="1375"/>
                  </a:lnTo>
                  <a:lnTo>
                    <a:pt x="13639" y="1196"/>
                  </a:lnTo>
                  <a:lnTo>
                    <a:pt x="13403" y="1029"/>
                  </a:lnTo>
                  <a:lnTo>
                    <a:pt x="13159" y="872"/>
                  </a:lnTo>
                  <a:lnTo>
                    <a:pt x="12907" y="727"/>
                  </a:lnTo>
                  <a:lnTo>
                    <a:pt x="12647" y="594"/>
                  </a:lnTo>
                  <a:lnTo>
                    <a:pt x="12380" y="474"/>
                  </a:lnTo>
                  <a:lnTo>
                    <a:pt x="12107" y="365"/>
                  </a:lnTo>
                  <a:lnTo>
                    <a:pt x="11827" y="271"/>
                  </a:lnTo>
                  <a:lnTo>
                    <a:pt x="11541" y="190"/>
                  </a:lnTo>
                  <a:lnTo>
                    <a:pt x="11250" y="122"/>
                  </a:lnTo>
                  <a:lnTo>
                    <a:pt x="10954" y="69"/>
                  </a:lnTo>
                  <a:lnTo>
                    <a:pt x="10651" y="31"/>
                  </a:lnTo>
                  <a:lnTo>
                    <a:pt x="10346" y="8"/>
                  </a:lnTo>
                  <a:lnTo>
                    <a:pt x="100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id-ID"/>
            </a:p>
          </p:txBody>
        </p:sp>
        <p:sp>
          <p:nvSpPr>
            <p:cNvPr id="36" name="Freeform 6"/>
            <p:cNvSpPr/>
            <p:nvPr>
              <p:custDataLst>
                <p:tags r:id="rId14"/>
              </p:custDataLst>
            </p:nvPr>
          </p:nvSpPr>
          <p:spPr bwMode="auto">
            <a:xfrm>
              <a:off x="2284413" y="1185863"/>
              <a:ext cx="161925" cy="161925"/>
            </a:xfrm>
            <a:custGeom>
              <a:avLst/>
              <a:gdLst>
                <a:gd name="T0" fmla="*/ 2977 w 3763"/>
                <a:gd name="T1" fmla="*/ 40 h 3764"/>
                <a:gd name="T2" fmla="*/ 2305 w 3763"/>
                <a:gd name="T3" fmla="*/ 213 h 3764"/>
                <a:gd name="T4" fmla="*/ 1691 w 3763"/>
                <a:gd name="T5" fmla="*/ 509 h 3764"/>
                <a:gd name="T6" fmla="*/ 1151 w 3763"/>
                <a:gd name="T7" fmla="*/ 912 h 3764"/>
                <a:gd name="T8" fmla="*/ 697 w 3763"/>
                <a:gd name="T9" fmla="*/ 1411 h 3764"/>
                <a:gd name="T10" fmla="*/ 346 w 3763"/>
                <a:gd name="T11" fmla="*/ 1990 h 3764"/>
                <a:gd name="T12" fmla="*/ 110 w 3763"/>
                <a:gd name="T13" fmla="*/ 2635 h 3764"/>
                <a:gd name="T14" fmla="*/ 5 w 3763"/>
                <a:gd name="T15" fmla="*/ 3332 h 3764"/>
                <a:gd name="T16" fmla="*/ 3 w 3763"/>
                <a:gd name="T17" fmla="*/ 3551 h 3764"/>
                <a:gd name="T18" fmla="*/ 15 w 3763"/>
                <a:gd name="T19" fmla="*/ 3599 h 3764"/>
                <a:gd name="T20" fmla="*/ 36 w 3763"/>
                <a:gd name="T21" fmla="*/ 3643 h 3764"/>
                <a:gd name="T22" fmla="*/ 65 w 3763"/>
                <a:gd name="T23" fmla="*/ 3681 h 3764"/>
                <a:gd name="T24" fmla="*/ 100 w 3763"/>
                <a:gd name="T25" fmla="*/ 3713 h 3764"/>
                <a:gd name="T26" fmla="*/ 142 w 3763"/>
                <a:gd name="T27" fmla="*/ 3739 h 3764"/>
                <a:gd name="T28" fmla="*/ 188 w 3763"/>
                <a:gd name="T29" fmla="*/ 3756 h 3764"/>
                <a:gd name="T30" fmla="*/ 237 w 3763"/>
                <a:gd name="T31" fmla="*/ 3764 h 3764"/>
                <a:gd name="T32" fmla="*/ 289 w 3763"/>
                <a:gd name="T33" fmla="*/ 3761 h 3764"/>
                <a:gd name="T34" fmla="*/ 337 w 3763"/>
                <a:gd name="T35" fmla="*/ 3749 h 3764"/>
                <a:gd name="T36" fmla="*/ 381 w 3763"/>
                <a:gd name="T37" fmla="*/ 3728 h 3764"/>
                <a:gd name="T38" fmla="*/ 419 w 3763"/>
                <a:gd name="T39" fmla="*/ 3698 h 3764"/>
                <a:gd name="T40" fmla="*/ 451 w 3763"/>
                <a:gd name="T41" fmla="*/ 3663 h 3764"/>
                <a:gd name="T42" fmla="*/ 476 w 3763"/>
                <a:gd name="T43" fmla="*/ 3621 h 3764"/>
                <a:gd name="T44" fmla="*/ 493 w 3763"/>
                <a:gd name="T45" fmla="*/ 3576 h 3764"/>
                <a:gd name="T46" fmla="*/ 501 w 3763"/>
                <a:gd name="T47" fmla="*/ 3526 h 3764"/>
                <a:gd name="T48" fmla="*/ 537 w 3763"/>
                <a:gd name="T49" fmla="*/ 3054 h 3764"/>
                <a:gd name="T50" fmla="*/ 684 w 3763"/>
                <a:gd name="T51" fmla="*/ 2478 h 3764"/>
                <a:gd name="T52" fmla="*/ 937 w 3763"/>
                <a:gd name="T53" fmla="*/ 1952 h 3764"/>
                <a:gd name="T54" fmla="*/ 1283 w 3763"/>
                <a:gd name="T55" fmla="*/ 1488 h 3764"/>
                <a:gd name="T56" fmla="*/ 1711 w 3763"/>
                <a:gd name="T57" fmla="*/ 1100 h 3764"/>
                <a:gd name="T58" fmla="*/ 2208 w 3763"/>
                <a:gd name="T59" fmla="*/ 799 h 3764"/>
                <a:gd name="T60" fmla="*/ 2760 w 3763"/>
                <a:gd name="T61" fmla="*/ 596 h 3764"/>
                <a:gd name="T62" fmla="*/ 3358 w 3763"/>
                <a:gd name="T63" fmla="*/ 506 h 3764"/>
                <a:gd name="T64" fmla="*/ 3550 w 3763"/>
                <a:gd name="T65" fmla="*/ 499 h 3764"/>
                <a:gd name="T66" fmla="*/ 3599 w 3763"/>
                <a:gd name="T67" fmla="*/ 487 h 3764"/>
                <a:gd name="T68" fmla="*/ 3643 w 3763"/>
                <a:gd name="T69" fmla="*/ 466 h 3764"/>
                <a:gd name="T70" fmla="*/ 3681 w 3763"/>
                <a:gd name="T71" fmla="*/ 437 h 3764"/>
                <a:gd name="T72" fmla="*/ 3713 w 3763"/>
                <a:gd name="T73" fmla="*/ 402 h 3764"/>
                <a:gd name="T74" fmla="*/ 3738 w 3763"/>
                <a:gd name="T75" fmla="*/ 359 h 3764"/>
                <a:gd name="T76" fmla="*/ 3755 w 3763"/>
                <a:gd name="T77" fmla="*/ 313 h 3764"/>
                <a:gd name="T78" fmla="*/ 3763 w 3763"/>
                <a:gd name="T79" fmla="*/ 264 h 3764"/>
                <a:gd name="T80" fmla="*/ 3760 w 3763"/>
                <a:gd name="T81" fmla="*/ 213 h 3764"/>
                <a:gd name="T82" fmla="*/ 3748 w 3763"/>
                <a:gd name="T83" fmla="*/ 165 h 3764"/>
                <a:gd name="T84" fmla="*/ 3727 w 3763"/>
                <a:gd name="T85" fmla="*/ 120 h 3764"/>
                <a:gd name="T86" fmla="*/ 3698 w 3763"/>
                <a:gd name="T87" fmla="*/ 82 h 3764"/>
                <a:gd name="T88" fmla="*/ 3663 w 3763"/>
                <a:gd name="T89" fmla="*/ 50 h 3764"/>
                <a:gd name="T90" fmla="*/ 3621 w 3763"/>
                <a:gd name="T91" fmla="*/ 25 h 3764"/>
                <a:gd name="T92" fmla="*/ 3574 w 3763"/>
                <a:gd name="T93" fmla="*/ 8 h 3764"/>
                <a:gd name="T94" fmla="*/ 3525 w 3763"/>
                <a:gd name="T95" fmla="*/ 0 h 3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763" h="3764">
                  <a:moveTo>
                    <a:pt x="3512" y="0"/>
                  </a:moveTo>
                  <a:lnTo>
                    <a:pt x="3332" y="5"/>
                  </a:lnTo>
                  <a:lnTo>
                    <a:pt x="3153" y="18"/>
                  </a:lnTo>
                  <a:lnTo>
                    <a:pt x="2977" y="40"/>
                  </a:lnTo>
                  <a:lnTo>
                    <a:pt x="2805" y="71"/>
                  </a:lnTo>
                  <a:lnTo>
                    <a:pt x="2634" y="110"/>
                  </a:lnTo>
                  <a:lnTo>
                    <a:pt x="2467" y="158"/>
                  </a:lnTo>
                  <a:lnTo>
                    <a:pt x="2305" y="213"/>
                  </a:lnTo>
                  <a:lnTo>
                    <a:pt x="2145" y="276"/>
                  </a:lnTo>
                  <a:lnTo>
                    <a:pt x="1990" y="346"/>
                  </a:lnTo>
                  <a:lnTo>
                    <a:pt x="1838" y="424"/>
                  </a:lnTo>
                  <a:lnTo>
                    <a:pt x="1691" y="509"/>
                  </a:lnTo>
                  <a:lnTo>
                    <a:pt x="1548" y="600"/>
                  </a:lnTo>
                  <a:lnTo>
                    <a:pt x="1411" y="698"/>
                  </a:lnTo>
                  <a:lnTo>
                    <a:pt x="1278" y="802"/>
                  </a:lnTo>
                  <a:lnTo>
                    <a:pt x="1151" y="912"/>
                  </a:lnTo>
                  <a:lnTo>
                    <a:pt x="1028" y="1029"/>
                  </a:lnTo>
                  <a:lnTo>
                    <a:pt x="912" y="1151"/>
                  </a:lnTo>
                  <a:lnTo>
                    <a:pt x="801" y="1279"/>
                  </a:lnTo>
                  <a:lnTo>
                    <a:pt x="697" y="1411"/>
                  </a:lnTo>
                  <a:lnTo>
                    <a:pt x="600" y="1549"/>
                  </a:lnTo>
                  <a:lnTo>
                    <a:pt x="508" y="1691"/>
                  </a:lnTo>
                  <a:lnTo>
                    <a:pt x="423" y="1839"/>
                  </a:lnTo>
                  <a:lnTo>
                    <a:pt x="346" y="1990"/>
                  </a:lnTo>
                  <a:lnTo>
                    <a:pt x="276" y="2146"/>
                  </a:lnTo>
                  <a:lnTo>
                    <a:pt x="212" y="2305"/>
                  </a:lnTo>
                  <a:lnTo>
                    <a:pt x="157" y="2468"/>
                  </a:lnTo>
                  <a:lnTo>
                    <a:pt x="110" y="2635"/>
                  </a:lnTo>
                  <a:lnTo>
                    <a:pt x="71" y="2805"/>
                  </a:lnTo>
                  <a:lnTo>
                    <a:pt x="40" y="2978"/>
                  </a:lnTo>
                  <a:lnTo>
                    <a:pt x="18" y="3153"/>
                  </a:lnTo>
                  <a:lnTo>
                    <a:pt x="5" y="3332"/>
                  </a:lnTo>
                  <a:lnTo>
                    <a:pt x="0" y="3513"/>
                  </a:lnTo>
                  <a:lnTo>
                    <a:pt x="0" y="3526"/>
                  </a:lnTo>
                  <a:lnTo>
                    <a:pt x="1" y="3539"/>
                  </a:lnTo>
                  <a:lnTo>
                    <a:pt x="3" y="3551"/>
                  </a:lnTo>
                  <a:lnTo>
                    <a:pt x="5" y="3563"/>
                  </a:lnTo>
                  <a:lnTo>
                    <a:pt x="8" y="3576"/>
                  </a:lnTo>
                  <a:lnTo>
                    <a:pt x="11" y="3587"/>
                  </a:lnTo>
                  <a:lnTo>
                    <a:pt x="15" y="3599"/>
                  </a:lnTo>
                  <a:lnTo>
                    <a:pt x="20" y="3610"/>
                  </a:lnTo>
                  <a:lnTo>
                    <a:pt x="25" y="3621"/>
                  </a:lnTo>
                  <a:lnTo>
                    <a:pt x="30" y="3632"/>
                  </a:lnTo>
                  <a:lnTo>
                    <a:pt x="36" y="3643"/>
                  </a:lnTo>
                  <a:lnTo>
                    <a:pt x="43" y="3653"/>
                  </a:lnTo>
                  <a:lnTo>
                    <a:pt x="50" y="3663"/>
                  </a:lnTo>
                  <a:lnTo>
                    <a:pt x="57" y="3672"/>
                  </a:lnTo>
                  <a:lnTo>
                    <a:pt x="65" y="3681"/>
                  </a:lnTo>
                  <a:lnTo>
                    <a:pt x="73" y="3690"/>
                  </a:lnTo>
                  <a:lnTo>
                    <a:pt x="82" y="3698"/>
                  </a:lnTo>
                  <a:lnTo>
                    <a:pt x="91" y="3706"/>
                  </a:lnTo>
                  <a:lnTo>
                    <a:pt x="100" y="3713"/>
                  </a:lnTo>
                  <a:lnTo>
                    <a:pt x="110" y="3721"/>
                  </a:lnTo>
                  <a:lnTo>
                    <a:pt x="120" y="3728"/>
                  </a:lnTo>
                  <a:lnTo>
                    <a:pt x="131" y="3734"/>
                  </a:lnTo>
                  <a:lnTo>
                    <a:pt x="142" y="3739"/>
                  </a:lnTo>
                  <a:lnTo>
                    <a:pt x="153" y="3744"/>
                  </a:lnTo>
                  <a:lnTo>
                    <a:pt x="164" y="3749"/>
                  </a:lnTo>
                  <a:lnTo>
                    <a:pt x="176" y="3753"/>
                  </a:lnTo>
                  <a:lnTo>
                    <a:pt x="188" y="3756"/>
                  </a:lnTo>
                  <a:lnTo>
                    <a:pt x="200" y="3759"/>
                  </a:lnTo>
                  <a:lnTo>
                    <a:pt x="212" y="3761"/>
                  </a:lnTo>
                  <a:lnTo>
                    <a:pt x="224" y="3763"/>
                  </a:lnTo>
                  <a:lnTo>
                    <a:pt x="237" y="3764"/>
                  </a:lnTo>
                  <a:lnTo>
                    <a:pt x="250" y="3764"/>
                  </a:lnTo>
                  <a:lnTo>
                    <a:pt x="264" y="3764"/>
                  </a:lnTo>
                  <a:lnTo>
                    <a:pt x="276" y="3763"/>
                  </a:lnTo>
                  <a:lnTo>
                    <a:pt x="289" y="3761"/>
                  </a:lnTo>
                  <a:lnTo>
                    <a:pt x="301" y="3759"/>
                  </a:lnTo>
                  <a:lnTo>
                    <a:pt x="313" y="3756"/>
                  </a:lnTo>
                  <a:lnTo>
                    <a:pt x="325" y="3753"/>
                  </a:lnTo>
                  <a:lnTo>
                    <a:pt x="337" y="3749"/>
                  </a:lnTo>
                  <a:lnTo>
                    <a:pt x="348" y="3744"/>
                  </a:lnTo>
                  <a:lnTo>
                    <a:pt x="359" y="3739"/>
                  </a:lnTo>
                  <a:lnTo>
                    <a:pt x="370" y="3734"/>
                  </a:lnTo>
                  <a:lnTo>
                    <a:pt x="381" y="3728"/>
                  </a:lnTo>
                  <a:lnTo>
                    <a:pt x="391" y="3721"/>
                  </a:lnTo>
                  <a:lnTo>
                    <a:pt x="401" y="3713"/>
                  </a:lnTo>
                  <a:lnTo>
                    <a:pt x="410" y="3706"/>
                  </a:lnTo>
                  <a:lnTo>
                    <a:pt x="419" y="3698"/>
                  </a:lnTo>
                  <a:lnTo>
                    <a:pt x="428" y="3690"/>
                  </a:lnTo>
                  <a:lnTo>
                    <a:pt x="436" y="3681"/>
                  </a:lnTo>
                  <a:lnTo>
                    <a:pt x="444" y="3672"/>
                  </a:lnTo>
                  <a:lnTo>
                    <a:pt x="451" y="3663"/>
                  </a:lnTo>
                  <a:lnTo>
                    <a:pt x="458" y="3653"/>
                  </a:lnTo>
                  <a:lnTo>
                    <a:pt x="465" y="3643"/>
                  </a:lnTo>
                  <a:lnTo>
                    <a:pt x="471" y="3632"/>
                  </a:lnTo>
                  <a:lnTo>
                    <a:pt x="476" y="3621"/>
                  </a:lnTo>
                  <a:lnTo>
                    <a:pt x="481" y="3610"/>
                  </a:lnTo>
                  <a:lnTo>
                    <a:pt x="486" y="3599"/>
                  </a:lnTo>
                  <a:lnTo>
                    <a:pt x="490" y="3587"/>
                  </a:lnTo>
                  <a:lnTo>
                    <a:pt x="493" y="3576"/>
                  </a:lnTo>
                  <a:lnTo>
                    <a:pt x="496" y="3563"/>
                  </a:lnTo>
                  <a:lnTo>
                    <a:pt x="498" y="3551"/>
                  </a:lnTo>
                  <a:lnTo>
                    <a:pt x="500" y="3539"/>
                  </a:lnTo>
                  <a:lnTo>
                    <a:pt x="501" y="3526"/>
                  </a:lnTo>
                  <a:lnTo>
                    <a:pt x="501" y="3513"/>
                  </a:lnTo>
                  <a:lnTo>
                    <a:pt x="505" y="3358"/>
                  </a:lnTo>
                  <a:lnTo>
                    <a:pt x="517" y="3205"/>
                  </a:lnTo>
                  <a:lnTo>
                    <a:pt x="537" y="3054"/>
                  </a:lnTo>
                  <a:lnTo>
                    <a:pt x="563" y="2907"/>
                  </a:lnTo>
                  <a:lnTo>
                    <a:pt x="596" y="2760"/>
                  </a:lnTo>
                  <a:lnTo>
                    <a:pt x="637" y="2618"/>
                  </a:lnTo>
                  <a:lnTo>
                    <a:pt x="684" y="2478"/>
                  </a:lnTo>
                  <a:lnTo>
                    <a:pt x="738" y="2341"/>
                  </a:lnTo>
                  <a:lnTo>
                    <a:pt x="798" y="2208"/>
                  </a:lnTo>
                  <a:lnTo>
                    <a:pt x="865" y="2078"/>
                  </a:lnTo>
                  <a:lnTo>
                    <a:pt x="937" y="1952"/>
                  </a:lnTo>
                  <a:lnTo>
                    <a:pt x="1015" y="1830"/>
                  </a:lnTo>
                  <a:lnTo>
                    <a:pt x="1100" y="1711"/>
                  </a:lnTo>
                  <a:lnTo>
                    <a:pt x="1189" y="1598"/>
                  </a:lnTo>
                  <a:lnTo>
                    <a:pt x="1283" y="1488"/>
                  </a:lnTo>
                  <a:lnTo>
                    <a:pt x="1384" y="1384"/>
                  </a:lnTo>
                  <a:lnTo>
                    <a:pt x="1488" y="1285"/>
                  </a:lnTo>
                  <a:lnTo>
                    <a:pt x="1597" y="1189"/>
                  </a:lnTo>
                  <a:lnTo>
                    <a:pt x="1711" y="1100"/>
                  </a:lnTo>
                  <a:lnTo>
                    <a:pt x="1829" y="1017"/>
                  </a:lnTo>
                  <a:lnTo>
                    <a:pt x="1952" y="937"/>
                  </a:lnTo>
                  <a:lnTo>
                    <a:pt x="2077" y="865"/>
                  </a:lnTo>
                  <a:lnTo>
                    <a:pt x="2208" y="799"/>
                  </a:lnTo>
                  <a:lnTo>
                    <a:pt x="2340" y="739"/>
                  </a:lnTo>
                  <a:lnTo>
                    <a:pt x="2478" y="685"/>
                  </a:lnTo>
                  <a:lnTo>
                    <a:pt x="2617" y="637"/>
                  </a:lnTo>
                  <a:lnTo>
                    <a:pt x="2760" y="596"/>
                  </a:lnTo>
                  <a:lnTo>
                    <a:pt x="2906" y="563"/>
                  </a:lnTo>
                  <a:lnTo>
                    <a:pt x="3054" y="537"/>
                  </a:lnTo>
                  <a:lnTo>
                    <a:pt x="3204" y="517"/>
                  </a:lnTo>
                  <a:lnTo>
                    <a:pt x="3358" y="506"/>
                  </a:lnTo>
                  <a:lnTo>
                    <a:pt x="3512" y="502"/>
                  </a:lnTo>
                  <a:lnTo>
                    <a:pt x="3525" y="502"/>
                  </a:lnTo>
                  <a:lnTo>
                    <a:pt x="3538" y="501"/>
                  </a:lnTo>
                  <a:lnTo>
                    <a:pt x="3550" y="499"/>
                  </a:lnTo>
                  <a:lnTo>
                    <a:pt x="3562" y="497"/>
                  </a:lnTo>
                  <a:lnTo>
                    <a:pt x="3574" y="494"/>
                  </a:lnTo>
                  <a:lnTo>
                    <a:pt x="3587" y="491"/>
                  </a:lnTo>
                  <a:lnTo>
                    <a:pt x="3599" y="487"/>
                  </a:lnTo>
                  <a:lnTo>
                    <a:pt x="3610" y="482"/>
                  </a:lnTo>
                  <a:lnTo>
                    <a:pt x="3621" y="477"/>
                  </a:lnTo>
                  <a:lnTo>
                    <a:pt x="3632" y="472"/>
                  </a:lnTo>
                  <a:lnTo>
                    <a:pt x="3643" y="466"/>
                  </a:lnTo>
                  <a:lnTo>
                    <a:pt x="3653" y="459"/>
                  </a:lnTo>
                  <a:lnTo>
                    <a:pt x="3663" y="452"/>
                  </a:lnTo>
                  <a:lnTo>
                    <a:pt x="3672" y="445"/>
                  </a:lnTo>
                  <a:lnTo>
                    <a:pt x="3681" y="437"/>
                  </a:lnTo>
                  <a:lnTo>
                    <a:pt x="3690" y="429"/>
                  </a:lnTo>
                  <a:lnTo>
                    <a:pt x="3698" y="420"/>
                  </a:lnTo>
                  <a:lnTo>
                    <a:pt x="3706" y="411"/>
                  </a:lnTo>
                  <a:lnTo>
                    <a:pt x="3713" y="402"/>
                  </a:lnTo>
                  <a:lnTo>
                    <a:pt x="3720" y="391"/>
                  </a:lnTo>
                  <a:lnTo>
                    <a:pt x="3727" y="381"/>
                  </a:lnTo>
                  <a:lnTo>
                    <a:pt x="3733" y="370"/>
                  </a:lnTo>
                  <a:lnTo>
                    <a:pt x="3738" y="359"/>
                  </a:lnTo>
                  <a:lnTo>
                    <a:pt x="3743" y="348"/>
                  </a:lnTo>
                  <a:lnTo>
                    <a:pt x="3748" y="337"/>
                  </a:lnTo>
                  <a:lnTo>
                    <a:pt x="3752" y="325"/>
                  </a:lnTo>
                  <a:lnTo>
                    <a:pt x="3755" y="313"/>
                  </a:lnTo>
                  <a:lnTo>
                    <a:pt x="3758" y="301"/>
                  </a:lnTo>
                  <a:lnTo>
                    <a:pt x="3760" y="289"/>
                  </a:lnTo>
                  <a:lnTo>
                    <a:pt x="3762" y="276"/>
                  </a:lnTo>
                  <a:lnTo>
                    <a:pt x="3763" y="264"/>
                  </a:lnTo>
                  <a:lnTo>
                    <a:pt x="3763" y="251"/>
                  </a:lnTo>
                  <a:lnTo>
                    <a:pt x="3763" y="238"/>
                  </a:lnTo>
                  <a:lnTo>
                    <a:pt x="3762" y="225"/>
                  </a:lnTo>
                  <a:lnTo>
                    <a:pt x="3760" y="213"/>
                  </a:lnTo>
                  <a:lnTo>
                    <a:pt x="3758" y="201"/>
                  </a:lnTo>
                  <a:lnTo>
                    <a:pt x="3755" y="188"/>
                  </a:lnTo>
                  <a:lnTo>
                    <a:pt x="3752" y="177"/>
                  </a:lnTo>
                  <a:lnTo>
                    <a:pt x="3748" y="165"/>
                  </a:lnTo>
                  <a:lnTo>
                    <a:pt x="3743" y="154"/>
                  </a:lnTo>
                  <a:lnTo>
                    <a:pt x="3738" y="143"/>
                  </a:lnTo>
                  <a:lnTo>
                    <a:pt x="3733" y="132"/>
                  </a:lnTo>
                  <a:lnTo>
                    <a:pt x="3727" y="120"/>
                  </a:lnTo>
                  <a:lnTo>
                    <a:pt x="3720" y="110"/>
                  </a:lnTo>
                  <a:lnTo>
                    <a:pt x="3713" y="100"/>
                  </a:lnTo>
                  <a:lnTo>
                    <a:pt x="3706" y="91"/>
                  </a:lnTo>
                  <a:lnTo>
                    <a:pt x="3698" y="82"/>
                  </a:lnTo>
                  <a:lnTo>
                    <a:pt x="3690" y="73"/>
                  </a:lnTo>
                  <a:lnTo>
                    <a:pt x="3681" y="65"/>
                  </a:lnTo>
                  <a:lnTo>
                    <a:pt x="3672" y="57"/>
                  </a:lnTo>
                  <a:lnTo>
                    <a:pt x="3663" y="50"/>
                  </a:lnTo>
                  <a:lnTo>
                    <a:pt x="3653" y="43"/>
                  </a:lnTo>
                  <a:lnTo>
                    <a:pt x="3643" y="36"/>
                  </a:lnTo>
                  <a:lnTo>
                    <a:pt x="3632" y="30"/>
                  </a:lnTo>
                  <a:lnTo>
                    <a:pt x="3621" y="25"/>
                  </a:lnTo>
                  <a:lnTo>
                    <a:pt x="3610" y="20"/>
                  </a:lnTo>
                  <a:lnTo>
                    <a:pt x="3599" y="15"/>
                  </a:lnTo>
                  <a:lnTo>
                    <a:pt x="3587" y="11"/>
                  </a:lnTo>
                  <a:lnTo>
                    <a:pt x="3574" y="8"/>
                  </a:lnTo>
                  <a:lnTo>
                    <a:pt x="3562" y="5"/>
                  </a:lnTo>
                  <a:lnTo>
                    <a:pt x="3550" y="3"/>
                  </a:lnTo>
                  <a:lnTo>
                    <a:pt x="3538" y="1"/>
                  </a:lnTo>
                  <a:lnTo>
                    <a:pt x="3525" y="0"/>
                  </a:lnTo>
                  <a:lnTo>
                    <a:pt x="35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id-ID"/>
            </a:p>
          </p:txBody>
        </p:sp>
      </p:grpSp>
      <p:sp>
        <p:nvSpPr>
          <p:cNvPr id="38" name="TextBox 37"/>
          <p:cNvSpPr txBox="1"/>
          <p:nvPr>
            <p:custDataLst>
              <p:tags r:id="rId15"/>
            </p:custDataLst>
          </p:nvPr>
        </p:nvSpPr>
        <p:spPr>
          <a:xfrm>
            <a:off x="624999" y="5322571"/>
            <a:ext cx="3506431" cy="507832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p>
            <a:pPr algn="r">
              <a:lnSpc>
                <a:spcPct val="120000"/>
              </a:lnSpc>
            </a:pPr>
            <a:r>
              <a:rPr lang="zh-CN" altLang="en-US" sz="1200" spc="15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简洁大方的图形设计使用户视觉上很舒服</a:t>
            </a:r>
            <a:endParaRPr lang="zh-CN" altLang="en-US" sz="1200" spc="150">
              <a:solidFill>
                <a:sysClr val="window" lastClr="FFFFFF">
                  <a:lumMod val="65000"/>
                </a:sys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TextBox 38"/>
          <p:cNvSpPr txBox="1"/>
          <p:nvPr>
            <p:custDataLst>
              <p:tags r:id="rId16"/>
            </p:custDataLst>
          </p:nvPr>
        </p:nvSpPr>
        <p:spPr>
          <a:xfrm>
            <a:off x="624998" y="4893933"/>
            <a:ext cx="3506431" cy="40011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/>
          </a:bodyPr>
          <a:p>
            <a:pPr algn="r">
              <a:lnSpc>
                <a:spcPct val="120000"/>
              </a:lnSpc>
            </a:pPr>
            <a:r>
              <a:rPr lang="zh-CN" altLang="en-US" b="1" spc="30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窗体设计</a:t>
            </a:r>
            <a:endParaRPr lang="zh-CN" altLang="en-US" b="1" spc="30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TextBox 66"/>
          <p:cNvSpPr txBox="1"/>
          <p:nvPr>
            <p:custDataLst>
              <p:tags r:id="rId17"/>
            </p:custDataLst>
          </p:nvPr>
        </p:nvSpPr>
        <p:spPr>
          <a:xfrm>
            <a:off x="1858165" y="4053499"/>
            <a:ext cx="3506431" cy="507832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p>
            <a:pPr algn="r">
              <a:lnSpc>
                <a:spcPct val="120000"/>
              </a:lnSpc>
            </a:pPr>
            <a:r>
              <a:rPr lang="zh-CN" altLang="en-US" sz="1200" spc="15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用户如何使用本系统</a:t>
            </a:r>
            <a:endParaRPr lang="zh-CN" altLang="en-US" sz="1200" spc="150">
              <a:solidFill>
                <a:sysClr val="window" lastClr="FFFFFF">
                  <a:lumMod val="65000"/>
                </a:sys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TextBox 67"/>
          <p:cNvSpPr txBox="1"/>
          <p:nvPr>
            <p:custDataLst>
              <p:tags r:id="rId18"/>
            </p:custDataLst>
          </p:nvPr>
        </p:nvSpPr>
        <p:spPr>
          <a:xfrm>
            <a:off x="1858164" y="3624861"/>
            <a:ext cx="3506431" cy="40011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/>
          </a:bodyPr>
          <a:p>
            <a:pPr algn="r">
              <a:lnSpc>
                <a:spcPct val="120000"/>
              </a:lnSpc>
            </a:pPr>
            <a:r>
              <a:rPr lang="zh-CN" altLang="en-US" b="1" spc="30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客户端介绍</a:t>
            </a:r>
            <a:endParaRPr lang="zh-CN" altLang="en-US" b="1" spc="30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TextBox 72"/>
          <p:cNvSpPr txBox="1"/>
          <p:nvPr>
            <p:custDataLst>
              <p:tags r:id="rId19"/>
            </p:custDataLst>
          </p:nvPr>
        </p:nvSpPr>
        <p:spPr>
          <a:xfrm>
            <a:off x="3469005" y="2837815"/>
            <a:ext cx="3361055" cy="410845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p>
            <a:pPr algn="r">
              <a:lnSpc>
                <a:spcPct val="120000"/>
              </a:lnSpc>
            </a:pPr>
            <a:r>
              <a:rPr lang="zh-CN" altLang="en-US" sz="1200" spc="15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服务器端人员会如何操作</a:t>
            </a:r>
            <a:endParaRPr lang="zh-CN" altLang="en-US" sz="1200" spc="150">
              <a:solidFill>
                <a:sysClr val="window" lastClr="FFFFFF">
                  <a:lumMod val="65000"/>
                </a:sys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TextBox 73"/>
          <p:cNvSpPr txBox="1"/>
          <p:nvPr>
            <p:custDataLst>
              <p:tags r:id="rId20"/>
            </p:custDataLst>
          </p:nvPr>
        </p:nvSpPr>
        <p:spPr>
          <a:xfrm>
            <a:off x="3469029" y="2409031"/>
            <a:ext cx="3506431" cy="40011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/>
          </a:bodyPr>
          <a:p>
            <a:pPr algn="r">
              <a:lnSpc>
                <a:spcPct val="120000"/>
              </a:lnSpc>
            </a:pPr>
            <a:r>
              <a:rPr lang="zh-CN" altLang="en-US" b="1" spc="30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服务端介绍</a:t>
            </a:r>
            <a:endParaRPr lang="zh-CN" altLang="en-US" b="1" spc="30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9" name="TextBox 78"/>
          <p:cNvSpPr txBox="1"/>
          <p:nvPr>
            <p:custDataLst>
              <p:tags r:id="rId21"/>
            </p:custDataLst>
          </p:nvPr>
        </p:nvSpPr>
        <p:spPr>
          <a:xfrm>
            <a:off x="5563220" y="1800957"/>
            <a:ext cx="3506431" cy="507832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p>
            <a:pPr algn="r">
              <a:lnSpc>
                <a:spcPct val="120000"/>
              </a:lnSpc>
            </a:pPr>
            <a:r>
              <a:rPr lang="zh-CN" altLang="en-US" sz="1200" spc="150">
                <a:solidFill>
                  <a:sysClr val="window" lastClr="FFFFFF">
                    <a:lumMod val="65000"/>
                  </a:sysClr>
                </a:solidFill>
                <a:latin typeface="微软雅黑" panose="020B0503020204020204" charset="-122"/>
                <a:ea typeface="微软雅黑" panose="020B0503020204020204" charset="-122"/>
              </a:rPr>
              <a:t>二手交易系统在如今的社会中应用广泛</a:t>
            </a:r>
            <a:endParaRPr lang="zh-CN" altLang="en-US" sz="1200" spc="150">
              <a:solidFill>
                <a:sysClr val="window" lastClr="FFFFFF">
                  <a:lumMod val="65000"/>
                </a:sys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" name="TextBox 79"/>
          <p:cNvSpPr txBox="1"/>
          <p:nvPr>
            <p:custDataLst>
              <p:tags r:id="rId22"/>
            </p:custDataLst>
          </p:nvPr>
        </p:nvSpPr>
        <p:spPr>
          <a:xfrm>
            <a:off x="5257784" y="1400894"/>
            <a:ext cx="3506431" cy="400110"/>
          </a:xfrm>
          <a:prstGeom prst="rect">
            <a:avLst/>
          </a:prstGeom>
          <a:noFill/>
        </p:spPr>
        <p:txBody>
          <a:bodyPr wrap="square" lIns="90000" tIns="46800" rIns="90000" bIns="0" rtlCol="0" anchor="b" anchorCtr="0">
            <a:normAutofit/>
          </a:bodyPr>
          <a:p>
            <a:pPr algn="r">
              <a:lnSpc>
                <a:spcPct val="120000"/>
              </a:lnSpc>
            </a:pPr>
            <a:r>
              <a:rPr lang="zh-CN" altLang="en-US" b="1" spc="300">
                <a:solidFill>
                  <a:srgbClr val="000000">
                    <a:lumMod val="50000"/>
                    <a:lumOff val="50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简单介绍</a:t>
            </a:r>
            <a:endParaRPr lang="zh-CN" altLang="en-US" b="1" spc="300">
              <a:solidFill>
                <a:srgbClr val="000000">
                  <a:lumMod val="50000"/>
                  <a:lumOff val="50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82" name="Group 81"/>
          <p:cNvGrpSpPr/>
          <p:nvPr>
            <p:custDataLst>
              <p:tags r:id="rId23"/>
            </p:custDataLst>
          </p:nvPr>
        </p:nvGrpSpPr>
        <p:grpSpPr>
          <a:xfrm flipH="1">
            <a:off x="6392994" y="4024904"/>
            <a:ext cx="1775413" cy="397613"/>
            <a:chOff x="2756450" y="2757465"/>
            <a:chExt cx="1775413" cy="397613"/>
          </a:xfrm>
        </p:grpSpPr>
        <p:cxnSp>
          <p:nvCxnSpPr>
            <p:cNvPr id="84" name="Straight Connector 83"/>
            <p:cNvCxnSpPr/>
            <p:nvPr>
              <p:custDataLst>
                <p:tags r:id="rId24"/>
              </p:custDataLst>
            </p:nvPr>
          </p:nvCxnSpPr>
          <p:spPr>
            <a:xfrm flipH="1">
              <a:off x="2756450" y="2757465"/>
              <a:ext cx="1216648" cy="397613"/>
            </a:xfrm>
            <a:prstGeom prst="line">
              <a:avLst/>
            </a:prstGeom>
            <a:ln w="12700">
              <a:solidFill>
                <a:sysClr val="window" lastClr="FFFFFF">
                  <a:lumMod val="65000"/>
                </a:sysClr>
              </a:solidFill>
              <a:headEnd type="none"/>
              <a:tailEnd type="oval"/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  <p:cxnSp>
          <p:nvCxnSpPr>
            <p:cNvPr id="85" name="Straight Connector 84"/>
            <p:cNvCxnSpPr/>
            <p:nvPr>
              <p:custDataLst>
                <p:tags r:id="rId25"/>
              </p:custDataLst>
            </p:nvPr>
          </p:nvCxnSpPr>
          <p:spPr>
            <a:xfrm flipH="1" flipV="1">
              <a:off x="3973098" y="2757465"/>
              <a:ext cx="558765" cy="907"/>
            </a:xfrm>
            <a:prstGeom prst="line">
              <a:avLst/>
            </a:prstGeom>
            <a:ln w="12700">
              <a:solidFill>
                <a:sysClr val="window" lastClr="FFFFFF">
                  <a:lumMod val="65000"/>
                </a:sysClr>
              </a:solidFill>
            </a:ln>
          </p:spPr>
          <p:style>
            <a:lnRef idx="1">
              <a:srgbClr val="1F74AD"/>
            </a:lnRef>
            <a:fillRef idx="0">
              <a:srgbClr val="1F74AD"/>
            </a:fillRef>
            <a:effectRef idx="0">
              <a:srgbClr val="1F74AD"/>
            </a:effectRef>
            <a:fontRef idx="minor">
              <a:srgbClr val="000000"/>
            </a:fontRef>
          </p:style>
        </p:cxnSp>
      </p:grpSp>
      <p:sp>
        <p:nvSpPr>
          <p:cNvPr id="83" name="Oval 82"/>
          <p:cNvSpPr/>
          <p:nvPr>
            <p:custDataLst>
              <p:tags r:id="rId26"/>
            </p:custDataLst>
          </p:nvPr>
        </p:nvSpPr>
        <p:spPr>
          <a:xfrm flipH="1">
            <a:off x="6215574" y="3929654"/>
            <a:ext cx="190500" cy="190500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id-ID"/>
          </a:p>
        </p:txBody>
      </p:sp>
      <p:cxnSp>
        <p:nvCxnSpPr>
          <p:cNvPr id="90" name="Straight Connector 89"/>
          <p:cNvCxnSpPr>
            <a:stCxn id="89" idx="2"/>
          </p:cNvCxnSpPr>
          <p:nvPr>
            <p:custDataLst>
              <p:tags r:id="rId27"/>
            </p:custDataLst>
          </p:nvPr>
        </p:nvCxnSpPr>
        <p:spPr>
          <a:xfrm>
            <a:off x="8045627" y="2862347"/>
            <a:ext cx="1216648" cy="566653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  <a:headEnd type="none"/>
            <a:tailEnd type="oval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89" name="Oval 88"/>
          <p:cNvSpPr/>
          <p:nvPr>
            <p:custDataLst>
              <p:tags r:id="rId28"/>
            </p:custDataLst>
          </p:nvPr>
        </p:nvSpPr>
        <p:spPr>
          <a:xfrm flipH="1">
            <a:off x="7855127" y="2767097"/>
            <a:ext cx="190500" cy="190500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id-ID"/>
          </a:p>
        </p:txBody>
      </p:sp>
      <p:cxnSp>
        <p:nvCxnSpPr>
          <p:cNvPr id="96" name="Straight Connector 95"/>
          <p:cNvCxnSpPr>
            <a:stCxn id="95" idx="3"/>
          </p:cNvCxnSpPr>
          <p:nvPr>
            <p:custDataLst>
              <p:tags r:id="rId29"/>
            </p:custDataLst>
          </p:nvPr>
        </p:nvCxnSpPr>
        <p:spPr>
          <a:xfrm>
            <a:off x="9933388" y="2273271"/>
            <a:ext cx="729033" cy="589076"/>
          </a:xfrm>
          <a:prstGeom prst="line">
            <a:avLst/>
          </a:prstGeom>
          <a:ln w="12700">
            <a:solidFill>
              <a:sysClr val="window" lastClr="FFFFFF">
                <a:lumMod val="65000"/>
              </a:sysClr>
            </a:solidFill>
            <a:headEnd type="none"/>
            <a:tailEnd type="oval"/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95" name="Oval 94"/>
          <p:cNvSpPr/>
          <p:nvPr>
            <p:custDataLst>
              <p:tags r:id="rId30"/>
            </p:custDataLst>
          </p:nvPr>
        </p:nvSpPr>
        <p:spPr>
          <a:xfrm flipH="1">
            <a:off x="9770786" y="2110669"/>
            <a:ext cx="190500" cy="190500"/>
          </a:xfrm>
          <a:prstGeom prst="ellipse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id-ID"/>
          </a:p>
        </p:txBody>
      </p:sp>
      <p:sp>
        <p:nvSpPr>
          <p:cNvPr id="69" name="Oval 68"/>
          <p:cNvSpPr/>
          <p:nvPr>
            <p:custDataLst>
              <p:tags r:id="rId31"/>
            </p:custDataLst>
          </p:nvPr>
        </p:nvSpPr>
        <p:spPr>
          <a:xfrm>
            <a:off x="7051661" y="2512363"/>
            <a:ext cx="736265" cy="736265"/>
          </a:xfrm>
          <a:prstGeom prst="ellips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id-ID"/>
          </a:p>
        </p:txBody>
      </p:sp>
      <p:grpSp>
        <p:nvGrpSpPr>
          <p:cNvPr id="105" name="Group 104"/>
          <p:cNvGrpSpPr/>
          <p:nvPr>
            <p:custDataLst>
              <p:tags r:id="rId32"/>
            </p:custDataLst>
          </p:nvPr>
        </p:nvGrpSpPr>
        <p:grpSpPr>
          <a:xfrm>
            <a:off x="7231041" y="2719950"/>
            <a:ext cx="377503" cy="353205"/>
            <a:chOff x="6964363" y="2108200"/>
            <a:chExt cx="690562" cy="646113"/>
          </a:xfrm>
          <a:solidFill>
            <a:sysClr val="window" lastClr="FFFFFF"/>
          </a:solidFill>
        </p:grpSpPr>
        <p:sp>
          <p:nvSpPr>
            <p:cNvPr id="106" name="Freeform 91"/>
            <p:cNvSpPr>
              <a:spLocks noEditPoints="1"/>
            </p:cNvSpPr>
            <p:nvPr>
              <p:custDataLst>
                <p:tags r:id="rId33"/>
              </p:custDataLst>
            </p:nvPr>
          </p:nvSpPr>
          <p:spPr bwMode="auto">
            <a:xfrm>
              <a:off x="7050088" y="2193925"/>
              <a:ext cx="519112" cy="344488"/>
            </a:xfrm>
            <a:custGeom>
              <a:avLst/>
              <a:gdLst>
                <a:gd name="T0" fmla="*/ 503 w 12071"/>
                <a:gd name="T1" fmla="*/ 502 h 8033"/>
                <a:gd name="T2" fmla="*/ 11568 w 12071"/>
                <a:gd name="T3" fmla="*/ 0 h 8033"/>
                <a:gd name="T4" fmla="*/ 452 w 12071"/>
                <a:gd name="T5" fmla="*/ 5 h 8033"/>
                <a:gd name="T6" fmla="*/ 377 w 12071"/>
                <a:gd name="T7" fmla="*/ 18 h 8033"/>
                <a:gd name="T8" fmla="*/ 307 w 12071"/>
                <a:gd name="T9" fmla="*/ 41 h 8033"/>
                <a:gd name="T10" fmla="*/ 242 w 12071"/>
                <a:gd name="T11" fmla="*/ 74 h 8033"/>
                <a:gd name="T12" fmla="*/ 183 w 12071"/>
                <a:gd name="T13" fmla="*/ 116 h 8033"/>
                <a:gd name="T14" fmla="*/ 131 w 12071"/>
                <a:gd name="T15" fmla="*/ 166 h 8033"/>
                <a:gd name="T16" fmla="*/ 85 w 12071"/>
                <a:gd name="T17" fmla="*/ 222 h 8033"/>
                <a:gd name="T18" fmla="*/ 49 w 12071"/>
                <a:gd name="T19" fmla="*/ 284 h 8033"/>
                <a:gd name="T20" fmla="*/ 22 w 12071"/>
                <a:gd name="T21" fmla="*/ 353 h 8033"/>
                <a:gd name="T22" fmla="*/ 6 w 12071"/>
                <a:gd name="T23" fmla="*/ 426 h 8033"/>
                <a:gd name="T24" fmla="*/ 0 w 12071"/>
                <a:gd name="T25" fmla="*/ 502 h 8033"/>
                <a:gd name="T26" fmla="*/ 3 w 12071"/>
                <a:gd name="T27" fmla="*/ 7582 h 8033"/>
                <a:gd name="T28" fmla="*/ 16 w 12071"/>
                <a:gd name="T29" fmla="*/ 7656 h 8033"/>
                <a:gd name="T30" fmla="*/ 39 w 12071"/>
                <a:gd name="T31" fmla="*/ 7726 h 8033"/>
                <a:gd name="T32" fmla="*/ 72 w 12071"/>
                <a:gd name="T33" fmla="*/ 7792 h 8033"/>
                <a:gd name="T34" fmla="*/ 115 w 12071"/>
                <a:gd name="T35" fmla="*/ 7850 h 8033"/>
                <a:gd name="T36" fmla="*/ 165 w 12071"/>
                <a:gd name="T37" fmla="*/ 7902 h 8033"/>
                <a:gd name="T38" fmla="*/ 221 w 12071"/>
                <a:gd name="T39" fmla="*/ 7947 h 8033"/>
                <a:gd name="T40" fmla="*/ 285 w 12071"/>
                <a:gd name="T41" fmla="*/ 7983 h 8033"/>
                <a:gd name="T42" fmla="*/ 353 w 12071"/>
                <a:gd name="T43" fmla="*/ 8011 h 8033"/>
                <a:gd name="T44" fmla="*/ 426 w 12071"/>
                <a:gd name="T45" fmla="*/ 8027 h 8033"/>
                <a:gd name="T46" fmla="*/ 503 w 12071"/>
                <a:gd name="T47" fmla="*/ 8033 h 8033"/>
                <a:gd name="T48" fmla="*/ 11619 w 12071"/>
                <a:gd name="T49" fmla="*/ 8030 h 8033"/>
                <a:gd name="T50" fmla="*/ 11694 w 12071"/>
                <a:gd name="T51" fmla="*/ 8017 h 8033"/>
                <a:gd name="T52" fmla="*/ 11764 w 12071"/>
                <a:gd name="T53" fmla="*/ 7994 h 8033"/>
                <a:gd name="T54" fmla="*/ 11829 w 12071"/>
                <a:gd name="T55" fmla="*/ 7960 h 8033"/>
                <a:gd name="T56" fmla="*/ 11888 w 12071"/>
                <a:gd name="T57" fmla="*/ 7918 h 8033"/>
                <a:gd name="T58" fmla="*/ 11940 w 12071"/>
                <a:gd name="T59" fmla="*/ 7868 h 8033"/>
                <a:gd name="T60" fmla="*/ 11986 w 12071"/>
                <a:gd name="T61" fmla="*/ 7812 h 8033"/>
                <a:gd name="T62" fmla="*/ 12022 w 12071"/>
                <a:gd name="T63" fmla="*/ 7749 h 8033"/>
                <a:gd name="T64" fmla="*/ 12049 w 12071"/>
                <a:gd name="T65" fmla="*/ 7680 h 8033"/>
                <a:gd name="T66" fmla="*/ 12065 w 12071"/>
                <a:gd name="T67" fmla="*/ 7607 h 8033"/>
                <a:gd name="T68" fmla="*/ 12071 w 12071"/>
                <a:gd name="T69" fmla="*/ 7531 h 8033"/>
                <a:gd name="T70" fmla="*/ 12068 w 12071"/>
                <a:gd name="T71" fmla="*/ 451 h 8033"/>
                <a:gd name="T72" fmla="*/ 12055 w 12071"/>
                <a:gd name="T73" fmla="*/ 377 h 8033"/>
                <a:gd name="T74" fmla="*/ 12032 w 12071"/>
                <a:gd name="T75" fmla="*/ 306 h 8033"/>
                <a:gd name="T76" fmla="*/ 11999 w 12071"/>
                <a:gd name="T77" fmla="*/ 242 h 8033"/>
                <a:gd name="T78" fmla="*/ 11956 w 12071"/>
                <a:gd name="T79" fmla="*/ 183 h 8033"/>
                <a:gd name="T80" fmla="*/ 11906 w 12071"/>
                <a:gd name="T81" fmla="*/ 131 h 8033"/>
                <a:gd name="T82" fmla="*/ 11850 w 12071"/>
                <a:gd name="T83" fmla="*/ 85 h 8033"/>
                <a:gd name="T84" fmla="*/ 11786 w 12071"/>
                <a:gd name="T85" fmla="*/ 49 h 8033"/>
                <a:gd name="T86" fmla="*/ 11718 w 12071"/>
                <a:gd name="T87" fmla="*/ 22 h 8033"/>
                <a:gd name="T88" fmla="*/ 11645 w 12071"/>
                <a:gd name="T89" fmla="*/ 6 h 8033"/>
                <a:gd name="T90" fmla="*/ 11568 w 12071"/>
                <a:gd name="T91" fmla="*/ 0 h 8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071" h="8033">
                  <a:moveTo>
                    <a:pt x="11568" y="7533"/>
                  </a:moveTo>
                  <a:lnTo>
                    <a:pt x="503" y="7533"/>
                  </a:lnTo>
                  <a:lnTo>
                    <a:pt x="503" y="502"/>
                  </a:lnTo>
                  <a:lnTo>
                    <a:pt x="11568" y="502"/>
                  </a:lnTo>
                  <a:lnTo>
                    <a:pt x="11568" y="7533"/>
                  </a:lnTo>
                  <a:close/>
                  <a:moveTo>
                    <a:pt x="11568" y="0"/>
                  </a:moveTo>
                  <a:lnTo>
                    <a:pt x="503" y="2"/>
                  </a:lnTo>
                  <a:lnTo>
                    <a:pt x="477" y="3"/>
                  </a:lnTo>
                  <a:lnTo>
                    <a:pt x="452" y="5"/>
                  </a:lnTo>
                  <a:lnTo>
                    <a:pt x="426" y="8"/>
                  </a:lnTo>
                  <a:lnTo>
                    <a:pt x="401" y="12"/>
                  </a:lnTo>
                  <a:lnTo>
                    <a:pt x="377" y="18"/>
                  </a:lnTo>
                  <a:lnTo>
                    <a:pt x="353" y="24"/>
                  </a:lnTo>
                  <a:lnTo>
                    <a:pt x="330" y="32"/>
                  </a:lnTo>
                  <a:lnTo>
                    <a:pt x="307" y="41"/>
                  </a:lnTo>
                  <a:lnTo>
                    <a:pt x="285" y="51"/>
                  </a:lnTo>
                  <a:lnTo>
                    <a:pt x="263" y="62"/>
                  </a:lnTo>
                  <a:lnTo>
                    <a:pt x="242" y="74"/>
                  </a:lnTo>
                  <a:lnTo>
                    <a:pt x="221" y="87"/>
                  </a:lnTo>
                  <a:lnTo>
                    <a:pt x="202" y="102"/>
                  </a:lnTo>
                  <a:lnTo>
                    <a:pt x="183" y="116"/>
                  </a:lnTo>
                  <a:lnTo>
                    <a:pt x="165" y="132"/>
                  </a:lnTo>
                  <a:lnTo>
                    <a:pt x="147" y="148"/>
                  </a:lnTo>
                  <a:lnTo>
                    <a:pt x="131" y="166"/>
                  </a:lnTo>
                  <a:lnTo>
                    <a:pt x="115" y="184"/>
                  </a:lnTo>
                  <a:lnTo>
                    <a:pt x="99" y="202"/>
                  </a:lnTo>
                  <a:lnTo>
                    <a:pt x="85" y="222"/>
                  </a:lnTo>
                  <a:lnTo>
                    <a:pt x="72" y="242"/>
                  </a:lnTo>
                  <a:lnTo>
                    <a:pt x="60" y="263"/>
                  </a:lnTo>
                  <a:lnTo>
                    <a:pt x="49" y="284"/>
                  </a:lnTo>
                  <a:lnTo>
                    <a:pt x="39" y="307"/>
                  </a:lnTo>
                  <a:lnTo>
                    <a:pt x="30" y="329"/>
                  </a:lnTo>
                  <a:lnTo>
                    <a:pt x="22" y="353"/>
                  </a:lnTo>
                  <a:lnTo>
                    <a:pt x="16" y="377"/>
                  </a:lnTo>
                  <a:lnTo>
                    <a:pt x="10" y="401"/>
                  </a:lnTo>
                  <a:lnTo>
                    <a:pt x="6" y="426"/>
                  </a:lnTo>
                  <a:lnTo>
                    <a:pt x="3" y="451"/>
                  </a:lnTo>
                  <a:lnTo>
                    <a:pt x="1" y="476"/>
                  </a:lnTo>
                  <a:lnTo>
                    <a:pt x="0" y="502"/>
                  </a:lnTo>
                  <a:lnTo>
                    <a:pt x="0" y="7531"/>
                  </a:lnTo>
                  <a:lnTo>
                    <a:pt x="1" y="7557"/>
                  </a:lnTo>
                  <a:lnTo>
                    <a:pt x="3" y="7582"/>
                  </a:lnTo>
                  <a:lnTo>
                    <a:pt x="6" y="7607"/>
                  </a:lnTo>
                  <a:lnTo>
                    <a:pt x="10" y="7632"/>
                  </a:lnTo>
                  <a:lnTo>
                    <a:pt x="16" y="7656"/>
                  </a:lnTo>
                  <a:lnTo>
                    <a:pt x="22" y="7680"/>
                  </a:lnTo>
                  <a:lnTo>
                    <a:pt x="30" y="7703"/>
                  </a:lnTo>
                  <a:lnTo>
                    <a:pt x="39" y="7726"/>
                  </a:lnTo>
                  <a:lnTo>
                    <a:pt x="49" y="7749"/>
                  </a:lnTo>
                  <a:lnTo>
                    <a:pt x="60" y="7771"/>
                  </a:lnTo>
                  <a:lnTo>
                    <a:pt x="72" y="7792"/>
                  </a:lnTo>
                  <a:lnTo>
                    <a:pt x="85" y="7812"/>
                  </a:lnTo>
                  <a:lnTo>
                    <a:pt x="99" y="7831"/>
                  </a:lnTo>
                  <a:lnTo>
                    <a:pt x="115" y="7850"/>
                  </a:lnTo>
                  <a:lnTo>
                    <a:pt x="131" y="7868"/>
                  </a:lnTo>
                  <a:lnTo>
                    <a:pt x="147" y="7886"/>
                  </a:lnTo>
                  <a:lnTo>
                    <a:pt x="165" y="7902"/>
                  </a:lnTo>
                  <a:lnTo>
                    <a:pt x="183" y="7918"/>
                  </a:lnTo>
                  <a:lnTo>
                    <a:pt x="202" y="7933"/>
                  </a:lnTo>
                  <a:lnTo>
                    <a:pt x="221" y="7947"/>
                  </a:lnTo>
                  <a:lnTo>
                    <a:pt x="242" y="7960"/>
                  </a:lnTo>
                  <a:lnTo>
                    <a:pt x="263" y="7972"/>
                  </a:lnTo>
                  <a:lnTo>
                    <a:pt x="285" y="7983"/>
                  </a:lnTo>
                  <a:lnTo>
                    <a:pt x="307" y="7994"/>
                  </a:lnTo>
                  <a:lnTo>
                    <a:pt x="330" y="8003"/>
                  </a:lnTo>
                  <a:lnTo>
                    <a:pt x="353" y="8011"/>
                  </a:lnTo>
                  <a:lnTo>
                    <a:pt x="377" y="8017"/>
                  </a:lnTo>
                  <a:lnTo>
                    <a:pt x="401" y="8023"/>
                  </a:lnTo>
                  <a:lnTo>
                    <a:pt x="426" y="8027"/>
                  </a:lnTo>
                  <a:lnTo>
                    <a:pt x="452" y="8030"/>
                  </a:lnTo>
                  <a:lnTo>
                    <a:pt x="477" y="8032"/>
                  </a:lnTo>
                  <a:lnTo>
                    <a:pt x="503" y="8033"/>
                  </a:lnTo>
                  <a:lnTo>
                    <a:pt x="11568" y="8033"/>
                  </a:lnTo>
                  <a:lnTo>
                    <a:pt x="11594" y="8032"/>
                  </a:lnTo>
                  <a:lnTo>
                    <a:pt x="11619" y="8030"/>
                  </a:lnTo>
                  <a:lnTo>
                    <a:pt x="11645" y="8027"/>
                  </a:lnTo>
                  <a:lnTo>
                    <a:pt x="11670" y="8023"/>
                  </a:lnTo>
                  <a:lnTo>
                    <a:pt x="11694" y="8017"/>
                  </a:lnTo>
                  <a:lnTo>
                    <a:pt x="11718" y="8011"/>
                  </a:lnTo>
                  <a:lnTo>
                    <a:pt x="11741" y="8003"/>
                  </a:lnTo>
                  <a:lnTo>
                    <a:pt x="11764" y="7994"/>
                  </a:lnTo>
                  <a:lnTo>
                    <a:pt x="11786" y="7983"/>
                  </a:lnTo>
                  <a:lnTo>
                    <a:pt x="11809" y="7972"/>
                  </a:lnTo>
                  <a:lnTo>
                    <a:pt x="11829" y="7960"/>
                  </a:lnTo>
                  <a:lnTo>
                    <a:pt x="11850" y="7947"/>
                  </a:lnTo>
                  <a:lnTo>
                    <a:pt x="11869" y="7933"/>
                  </a:lnTo>
                  <a:lnTo>
                    <a:pt x="11888" y="7918"/>
                  </a:lnTo>
                  <a:lnTo>
                    <a:pt x="11906" y="7902"/>
                  </a:lnTo>
                  <a:lnTo>
                    <a:pt x="11924" y="7886"/>
                  </a:lnTo>
                  <a:lnTo>
                    <a:pt x="11940" y="7868"/>
                  </a:lnTo>
                  <a:lnTo>
                    <a:pt x="11956" y="7850"/>
                  </a:lnTo>
                  <a:lnTo>
                    <a:pt x="11972" y="7831"/>
                  </a:lnTo>
                  <a:lnTo>
                    <a:pt x="11986" y="7812"/>
                  </a:lnTo>
                  <a:lnTo>
                    <a:pt x="11999" y="7792"/>
                  </a:lnTo>
                  <a:lnTo>
                    <a:pt x="12011" y="7771"/>
                  </a:lnTo>
                  <a:lnTo>
                    <a:pt x="12022" y="7749"/>
                  </a:lnTo>
                  <a:lnTo>
                    <a:pt x="12032" y="7726"/>
                  </a:lnTo>
                  <a:lnTo>
                    <a:pt x="12041" y="7703"/>
                  </a:lnTo>
                  <a:lnTo>
                    <a:pt x="12049" y="7680"/>
                  </a:lnTo>
                  <a:lnTo>
                    <a:pt x="12055" y="7656"/>
                  </a:lnTo>
                  <a:lnTo>
                    <a:pt x="12061" y="7632"/>
                  </a:lnTo>
                  <a:lnTo>
                    <a:pt x="12065" y="7607"/>
                  </a:lnTo>
                  <a:lnTo>
                    <a:pt x="12068" y="7582"/>
                  </a:lnTo>
                  <a:lnTo>
                    <a:pt x="12070" y="7557"/>
                  </a:lnTo>
                  <a:lnTo>
                    <a:pt x="12071" y="7531"/>
                  </a:lnTo>
                  <a:lnTo>
                    <a:pt x="12071" y="502"/>
                  </a:lnTo>
                  <a:lnTo>
                    <a:pt x="12070" y="476"/>
                  </a:lnTo>
                  <a:lnTo>
                    <a:pt x="12068" y="451"/>
                  </a:lnTo>
                  <a:lnTo>
                    <a:pt x="12065" y="426"/>
                  </a:lnTo>
                  <a:lnTo>
                    <a:pt x="12061" y="401"/>
                  </a:lnTo>
                  <a:lnTo>
                    <a:pt x="12055" y="377"/>
                  </a:lnTo>
                  <a:lnTo>
                    <a:pt x="12049" y="353"/>
                  </a:lnTo>
                  <a:lnTo>
                    <a:pt x="12041" y="329"/>
                  </a:lnTo>
                  <a:lnTo>
                    <a:pt x="12032" y="306"/>
                  </a:lnTo>
                  <a:lnTo>
                    <a:pt x="12022" y="284"/>
                  </a:lnTo>
                  <a:lnTo>
                    <a:pt x="12011" y="263"/>
                  </a:lnTo>
                  <a:lnTo>
                    <a:pt x="11999" y="242"/>
                  </a:lnTo>
                  <a:lnTo>
                    <a:pt x="11986" y="221"/>
                  </a:lnTo>
                  <a:lnTo>
                    <a:pt x="11972" y="202"/>
                  </a:lnTo>
                  <a:lnTo>
                    <a:pt x="11956" y="183"/>
                  </a:lnTo>
                  <a:lnTo>
                    <a:pt x="11940" y="165"/>
                  </a:lnTo>
                  <a:lnTo>
                    <a:pt x="11924" y="147"/>
                  </a:lnTo>
                  <a:lnTo>
                    <a:pt x="11906" y="131"/>
                  </a:lnTo>
                  <a:lnTo>
                    <a:pt x="11888" y="115"/>
                  </a:lnTo>
                  <a:lnTo>
                    <a:pt x="11869" y="100"/>
                  </a:lnTo>
                  <a:lnTo>
                    <a:pt x="11850" y="85"/>
                  </a:lnTo>
                  <a:lnTo>
                    <a:pt x="11829" y="72"/>
                  </a:lnTo>
                  <a:lnTo>
                    <a:pt x="11809" y="60"/>
                  </a:lnTo>
                  <a:lnTo>
                    <a:pt x="11786" y="49"/>
                  </a:lnTo>
                  <a:lnTo>
                    <a:pt x="11764" y="39"/>
                  </a:lnTo>
                  <a:lnTo>
                    <a:pt x="11741" y="30"/>
                  </a:lnTo>
                  <a:lnTo>
                    <a:pt x="11718" y="22"/>
                  </a:lnTo>
                  <a:lnTo>
                    <a:pt x="11694" y="16"/>
                  </a:lnTo>
                  <a:lnTo>
                    <a:pt x="11670" y="10"/>
                  </a:lnTo>
                  <a:lnTo>
                    <a:pt x="11645" y="6"/>
                  </a:lnTo>
                  <a:lnTo>
                    <a:pt x="11619" y="3"/>
                  </a:lnTo>
                  <a:lnTo>
                    <a:pt x="11594" y="1"/>
                  </a:lnTo>
                  <a:lnTo>
                    <a:pt x="1156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id-ID"/>
            </a:p>
          </p:txBody>
        </p:sp>
        <p:sp>
          <p:nvSpPr>
            <p:cNvPr id="107" name="Freeform 92"/>
            <p:cNvSpPr>
              <a:spLocks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6964363" y="2108200"/>
              <a:ext cx="690562" cy="646113"/>
            </a:xfrm>
            <a:custGeom>
              <a:avLst/>
              <a:gdLst>
                <a:gd name="T0" fmla="*/ 15066 w 16095"/>
                <a:gd name="T1" fmla="*/ 11696 h 15059"/>
                <a:gd name="T2" fmla="*/ 14988 w 16095"/>
                <a:gd name="T3" fmla="*/ 11847 h 15059"/>
                <a:gd name="T4" fmla="*/ 14867 w 16095"/>
                <a:gd name="T5" fmla="*/ 11963 h 15059"/>
                <a:gd name="T6" fmla="*/ 14712 w 16095"/>
                <a:gd name="T7" fmla="*/ 12033 h 15059"/>
                <a:gd name="T8" fmla="*/ 6036 w 16095"/>
                <a:gd name="T9" fmla="*/ 12049 h 15059"/>
                <a:gd name="T10" fmla="*/ 1359 w 16095"/>
                <a:gd name="T11" fmla="*/ 12027 h 15059"/>
                <a:gd name="T12" fmla="*/ 1208 w 16095"/>
                <a:gd name="T13" fmla="*/ 11949 h 15059"/>
                <a:gd name="T14" fmla="*/ 1091 w 16095"/>
                <a:gd name="T15" fmla="*/ 11828 h 15059"/>
                <a:gd name="T16" fmla="*/ 1022 w 16095"/>
                <a:gd name="T17" fmla="*/ 11672 h 15059"/>
                <a:gd name="T18" fmla="*/ 1007 w 16095"/>
                <a:gd name="T19" fmla="*/ 1480 h 15059"/>
                <a:gd name="T20" fmla="*/ 1045 w 16095"/>
                <a:gd name="T21" fmla="*/ 1310 h 15059"/>
                <a:gd name="T22" fmla="*/ 1137 w 16095"/>
                <a:gd name="T23" fmla="*/ 1169 h 15059"/>
                <a:gd name="T24" fmla="*/ 1268 w 16095"/>
                <a:gd name="T25" fmla="*/ 1064 h 15059"/>
                <a:gd name="T26" fmla="*/ 1432 w 16095"/>
                <a:gd name="T27" fmla="*/ 1010 h 15059"/>
                <a:gd name="T28" fmla="*/ 14663 w 16095"/>
                <a:gd name="T29" fmla="*/ 1010 h 15059"/>
                <a:gd name="T30" fmla="*/ 14826 w 16095"/>
                <a:gd name="T31" fmla="*/ 1064 h 15059"/>
                <a:gd name="T32" fmla="*/ 14958 w 16095"/>
                <a:gd name="T33" fmla="*/ 1169 h 15059"/>
                <a:gd name="T34" fmla="*/ 15050 w 16095"/>
                <a:gd name="T35" fmla="*/ 1310 h 15059"/>
                <a:gd name="T36" fmla="*/ 15088 w 16095"/>
                <a:gd name="T37" fmla="*/ 1480 h 15059"/>
                <a:gd name="T38" fmla="*/ 1279 w 16095"/>
                <a:gd name="T39" fmla="*/ 17 h 15059"/>
                <a:gd name="T40" fmla="*/ 790 w 16095"/>
                <a:gd name="T41" fmla="*/ 182 h 15059"/>
                <a:gd name="T42" fmla="*/ 391 w 16095"/>
                <a:gd name="T43" fmla="*/ 493 h 15059"/>
                <a:gd name="T44" fmla="*/ 119 w 16095"/>
                <a:gd name="T45" fmla="*/ 920 h 15059"/>
                <a:gd name="T46" fmla="*/ 2 w 16095"/>
                <a:gd name="T47" fmla="*/ 1429 h 15059"/>
                <a:gd name="T48" fmla="*/ 47 w 16095"/>
                <a:gd name="T49" fmla="*/ 11922 h 15059"/>
                <a:gd name="T50" fmla="*/ 257 w 16095"/>
                <a:gd name="T51" fmla="*/ 12387 h 15059"/>
                <a:gd name="T52" fmla="*/ 604 w 16095"/>
                <a:gd name="T53" fmla="*/ 12752 h 15059"/>
                <a:gd name="T54" fmla="*/ 1056 w 16095"/>
                <a:gd name="T55" fmla="*/ 12984 h 15059"/>
                <a:gd name="T56" fmla="*/ 6539 w 16095"/>
                <a:gd name="T57" fmla="*/ 13053 h 15059"/>
                <a:gd name="T58" fmla="*/ 3299 w 16095"/>
                <a:gd name="T59" fmla="*/ 14106 h 15059"/>
                <a:gd name="T60" fmla="*/ 3180 w 16095"/>
                <a:gd name="T61" fmla="*/ 14188 h 15059"/>
                <a:gd name="T62" fmla="*/ 3089 w 16095"/>
                <a:gd name="T63" fmla="*/ 14299 h 15059"/>
                <a:gd name="T64" fmla="*/ 3034 w 16095"/>
                <a:gd name="T65" fmla="*/ 14431 h 15059"/>
                <a:gd name="T66" fmla="*/ 3019 w 16095"/>
                <a:gd name="T67" fmla="*/ 14583 h 15059"/>
                <a:gd name="T68" fmla="*/ 3057 w 16095"/>
                <a:gd name="T69" fmla="*/ 14753 h 15059"/>
                <a:gd name="T70" fmla="*/ 3149 w 16095"/>
                <a:gd name="T71" fmla="*/ 14894 h 15059"/>
                <a:gd name="T72" fmla="*/ 3280 w 16095"/>
                <a:gd name="T73" fmla="*/ 14999 h 15059"/>
                <a:gd name="T74" fmla="*/ 3444 w 16095"/>
                <a:gd name="T75" fmla="*/ 15053 h 15059"/>
                <a:gd name="T76" fmla="*/ 12651 w 16095"/>
                <a:gd name="T77" fmla="*/ 15053 h 15059"/>
                <a:gd name="T78" fmla="*/ 12814 w 16095"/>
                <a:gd name="T79" fmla="*/ 14999 h 15059"/>
                <a:gd name="T80" fmla="*/ 12946 w 16095"/>
                <a:gd name="T81" fmla="*/ 14894 h 15059"/>
                <a:gd name="T82" fmla="*/ 13038 w 16095"/>
                <a:gd name="T83" fmla="*/ 14753 h 15059"/>
                <a:gd name="T84" fmla="*/ 13076 w 16095"/>
                <a:gd name="T85" fmla="*/ 14583 h 15059"/>
                <a:gd name="T86" fmla="*/ 13061 w 16095"/>
                <a:gd name="T87" fmla="*/ 14431 h 15059"/>
                <a:gd name="T88" fmla="*/ 13006 w 16095"/>
                <a:gd name="T89" fmla="*/ 14299 h 15059"/>
                <a:gd name="T90" fmla="*/ 12915 w 16095"/>
                <a:gd name="T91" fmla="*/ 14188 h 15059"/>
                <a:gd name="T92" fmla="*/ 12796 w 16095"/>
                <a:gd name="T93" fmla="*/ 14106 h 15059"/>
                <a:gd name="T94" fmla="*/ 9556 w 16095"/>
                <a:gd name="T95" fmla="*/ 13053 h 15059"/>
                <a:gd name="T96" fmla="*/ 15039 w 16095"/>
                <a:gd name="T97" fmla="*/ 12984 h 15059"/>
                <a:gd name="T98" fmla="*/ 15491 w 16095"/>
                <a:gd name="T99" fmla="*/ 12752 h 15059"/>
                <a:gd name="T100" fmla="*/ 15838 w 16095"/>
                <a:gd name="T101" fmla="*/ 12387 h 15059"/>
                <a:gd name="T102" fmla="*/ 16048 w 16095"/>
                <a:gd name="T103" fmla="*/ 11922 h 15059"/>
                <a:gd name="T104" fmla="*/ 16093 w 16095"/>
                <a:gd name="T105" fmla="*/ 1429 h 15059"/>
                <a:gd name="T106" fmla="*/ 15976 w 16095"/>
                <a:gd name="T107" fmla="*/ 920 h 15059"/>
                <a:gd name="T108" fmla="*/ 15703 w 16095"/>
                <a:gd name="T109" fmla="*/ 493 h 15059"/>
                <a:gd name="T110" fmla="*/ 15305 w 16095"/>
                <a:gd name="T111" fmla="*/ 182 h 15059"/>
                <a:gd name="T112" fmla="*/ 14815 w 16095"/>
                <a:gd name="T113" fmla="*/ 17 h 15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095" h="15059">
                  <a:moveTo>
                    <a:pt x="15089" y="11547"/>
                  </a:moveTo>
                  <a:lnTo>
                    <a:pt x="15088" y="11573"/>
                  </a:lnTo>
                  <a:lnTo>
                    <a:pt x="15086" y="11598"/>
                  </a:lnTo>
                  <a:lnTo>
                    <a:pt x="15083" y="11623"/>
                  </a:lnTo>
                  <a:lnTo>
                    <a:pt x="15079" y="11648"/>
                  </a:lnTo>
                  <a:lnTo>
                    <a:pt x="15073" y="11672"/>
                  </a:lnTo>
                  <a:lnTo>
                    <a:pt x="15066" y="11696"/>
                  </a:lnTo>
                  <a:lnTo>
                    <a:pt x="15059" y="11719"/>
                  </a:lnTo>
                  <a:lnTo>
                    <a:pt x="15050" y="11743"/>
                  </a:lnTo>
                  <a:lnTo>
                    <a:pt x="15040" y="11765"/>
                  </a:lnTo>
                  <a:lnTo>
                    <a:pt x="15029" y="11786"/>
                  </a:lnTo>
                  <a:lnTo>
                    <a:pt x="15016" y="11807"/>
                  </a:lnTo>
                  <a:lnTo>
                    <a:pt x="15003" y="11828"/>
                  </a:lnTo>
                  <a:lnTo>
                    <a:pt x="14988" y="11847"/>
                  </a:lnTo>
                  <a:lnTo>
                    <a:pt x="14974" y="11866"/>
                  </a:lnTo>
                  <a:lnTo>
                    <a:pt x="14958" y="11884"/>
                  </a:lnTo>
                  <a:lnTo>
                    <a:pt x="14941" y="11902"/>
                  </a:lnTo>
                  <a:lnTo>
                    <a:pt x="14924" y="11918"/>
                  </a:lnTo>
                  <a:lnTo>
                    <a:pt x="14906" y="11934"/>
                  </a:lnTo>
                  <a:lnTo>
                    <a:pt x="14887" y="11949"/>
                  </a:lnTo>
                  <a:lnTo>
                    <a:pt x="14867" y="11963"/>
                  </a:lnTo>
                  <a:lnTo>
                    <a:pt x="14847" y="11977"/>
                  </a:lnTo>
                  <a:lnTo>
                    <a:pt x="14826" y="11989"/>
                  </a:lnTo>
                  <a:lnTo>
                    <a:pt x="14803" y="12000"/>
                  </a:lnTo>
                  <a:lnTo>
                    <a:pt x="14781" y="12010"/>
                  </a:lnTo>
                  <a:lnTo>
                    <a:pt x="14759" y="12019"/>
                  </a:lnTo>
                  <a:lnTo>
                    <a:pt x="14735" y="12027"/>
                  </a:lnTo>
                  <a:lnTo>
                    <a:pt x="14712" y="12033"/>
                  </a:lnTo>
                  <a:lnTo>
                    <a:pt x="14687" y="12039"/>
                  </a:lnTo>
                  <a:lnTo>
                    <a:pt x="14663" y="12043"/>
                  </a:lnTo>
                  <a:lnTo>
                    <a:pt x="14637" y="12047"/>
                  </a:lnTo>
                  <a:lnTo>
                    <a:pt x="14612" y="12048"/>
                  </a:lnTo>
                  <a:lnTo>
                    <a:pt x="14586" y="12049"/>
                  </a:lnTo>
                  <a:lnTo>
                    <a:pt x="10059" y="12049"/>
                  </a:lnTo>
                  <a:lnTo>
                    <a:pt x="6036" y="12049"/>
                  </a:lnTo>
                  <a:lnTo>
                    <a:pt x="1509" y="12049"/>
                  </a:lnTo>
                  <a:lnTo>
                    <a:pt x="1483" y="12048"/>
                  </a:lnTo>
                  <a:lnTo>
                    <a:pt x="1458" y="12047"/>
                  </a:lnTo>
                  <a:lnTo>
                    <a:pt x="1432" y="12043"/>
                  </a:lnTo>
                  <a:lnTo>
                    <a:pt x="1407" y="12039"/>
                  </a:lnTo>
                  <a:lnTo>
                    <a:pt x="1383" y="12033"/>
                  </a:lnTo>
                  <a:lnTo>
                    <a:pt x="1359" y="12027"/>
                  </a:lnTo>
                  <a:lnTo>
                    <a:pt x="1336" y="12019"/>
                  </a:lnTo>
                  <a:lnTo>
                    <a:pt x="1313" y="12010"/>
                  </a:lnTo>
                  <a:lnTo>
                    <a:pt x="1291" y="12000"/>
                  </a:lnTo>
                  <a:lnTo>
                    <a:pt x="1268" y="11989"/>
                  </a:lnTo>
                  <a:lnTo>
                    <a:pt x="1248" y="11977"/>
                  </a:lnTo>
                  <a:lnTo>
                    <a:pt x="1227" y="11963"/>
                  </a:lnTo>
                  <a:lnTo>
                    <a:pt x="1208" y="11949"/>
                  </a:lnTo>
                  <a:lnTo>
                    <a:pt x="1189" y="11934"/>
                  </a:lnTo>
                  <a:lnTo>
                    <a:pt x="1171" y="11918"/>
                  </a:lnTo>
                  <a:lnTo>
                    <a:pt x="1153" y="11902"/>
                  </a:lnTo>
                  <a:lnTo>
                    <a:pt x="1137" y="11884"/>
                  </a:lnTo>
                  <a:lnTo>
                    <a:pt x="1121" y="11866"/>
                  </a:lnTo>
                  <a:lnTo>
                    <a:pt x="1106" y="11847"/>
                  </a:lnTo>
                  <a:lnTo>
                    <a:pt x="1091" y="11828"/>
                  </a:lnTo>
                  <a:lnTo>
                    <a:pt x="1078" y="11807"/>
                  </a:lnTo>
                  <a:lnTo>
                    <a:pt x="1066" y="11786"/>
                  </a:lnTo>
                  <a:lnTo>
                    <a:pt x="1055" y="11765"/>
                  </a:lnTo>
                  <a:lnTo>
                    <a:pt x="1045" y="11743"/>
                  </a:lnTo>
                  <a:lnTo>
                    <a:pt x="1036" y="11719"/>
                  </a:lnTo>
                  <a:lnTo>
                    <a:pt x="1028" y="11696"/>
                  </a:lnTo>
                  <a:lnTo>
                    <a:pt x="1022" y="11672"/>
                  </a:lnTo>
                  <a:lnTo>
                    <a:pt x="1016" y="11648"/>
                  </a:lnTo>
                  <a:lnTo>
                    <a:pt x="1012" y="11623"/>
                  </a:lnTo>
                  <a:lnTo>
                    <a:pt x="1009" y="11598"/>
                  </a:lnTo>
                  <a:lnTo>
                    <a:pt x="1007" y="11573"/>
                  </a:lnTo>
                  <a:lnTo>
                    <a:pt x="1006" y="11547"/>
                  </a:lnTo>
                  <a:lnTo>
                    <a:pt x="1006" y="1506"/>
                  </a:lnTo>
                  <a:lnTo>
                    <a:pt x="1007" y="1480"/>
                  </a:lnTo>
                  <a:lnTo>
                    <a:pt x="1009" y="1455"/>
                  </a:lnTo>
                  <a:lnTo>
                    <a:pt x="1012" y="1430"/>
                  </a:lnTo>
                  <a:lnTo>
                    <a:pt x="1016" y="1405"/>
                  </a:lnTo>
                  <a:lnTo>
                    <a:pt x="1022" y="1381"/>
                  </a:lnTo>
                  <a:lnTo>
                    <a:pt x="1028" y="1356"/>
                  </a:lnTo>
                  <a:lnTo>
                    <a:pt x="1036" y="1333"/>
                  </a:lnTo>
                  <a:lnTo>
                    <a:pt x="1045" y="1310"/>
                  </a:lnTo>
                  <a:lnTo>
                    <a:pt x="1055" y="1288"/>
                  </a:lnTo>
                  <a:lnTo>
                    <a:pt x="1066" y="1267"/>
                  </a:lnTo>
                  <a:lnTo>
                    <a:pt x="1078" y="1246"/>
                  </a:lnTo>
                  <a:lnTo>
                    <a:pt x="1091" y="1225"/>
                  </a:lnTo>
                  <a:lnTo>
                    <a:pt x="1106" y="1206"/>
                  </a:lnTo>
                  <a:lnTo>
                    <a:pt x="1121" y="1187"/>
                  </a:lnTo>
                  <a:lnTo>
                    <a:pt x="1137" y="1169"/>
                  </a:lnTo>
                  <a:lnTo>
                    <a:pt x="1153" y="1151"/>
                  </a:lnTo>
                  <a:lnTo>
                    <a:pt x="1171" y="1135"/>
                  </a:lnTo>
                  <a:lnTo>
                    <a:pt x="1189" y="1119"/>
                  </a:lnTo>
                  <a:lnTo>
                    <a:pt x="1208" y="1103"/>
                  </a:lnTo>
                  <a:lnTo>
                    <a:pt x="1227" y="1090"/>
                  </a:lnTo>
                  <a:lnTo>
                    <a:pt x="1248" y="1077"/>
                  </a:lnTo>
                  <a:lnTo>
                    <a:pt x="1268" y="1064"/>
                  </a:lnTo>
                  <a:lnTo>
                    <a:pt x="1291" y="1053"/>
                  </a:lnTo>
                  <a:lnTo>
                    <a:pt x="1313" y="1043"/>
                  </a:lnTo>
                  <a:lnTo>
                    <a:pt x="1336" y="1034"/>
                  </a:lnTo>
                  <a:lnTo>
                    <a:pt x="1359" y="1027"/>
                  </a:lnTo>
                  <a:lnTo>
                    <a:pt x="1383" y="1020"/>
                  </a:lnTo>
                  <a:lnTo>
                    <a:pt x="1407" y="1014"/>
                  </a:lnTo>
                  <a:lnTo>
                    <a:pt x="1432" y="1010"/>
                  </a:lnTo>
                  <a:lnTo>
                    <a:pt x="1458" y="1007"/>
                  </a:lnTo>
                  <a:lnTo>
                    <a:pt x="1483" y="1005"/>
                  </a:lnTo>
                  <a:lnTo>
                    <a:pt x="1509" y="1004"/>
                  </a:lnTo>
                  <a:lnTo>
                    <a:pt x="14586" y="1004"/>
                  </a:lnTo>
                  <a:lnTo>
                    <a:pt x="14612" y="1005"/>
                  </a:lnTo>
                  <a:lnTo>
                    <a:pt x="14637" y="1007"/>
                  </a:lnTo>
                  <a:lnTo>
                    <a:pt x="14663" y="1010"/>
                  </a:lnTo>
                  <a:lnTo>
                    <a:pt x="14687" y="1014"/>
                  </a:lnTo>
                  <a:lnTo>
                    <a:pt x="14712" y="1020"/>
                  </a:lnTo>
                  <a:lnTo>
                    <a:pt x="14735" y="1027"/>
                  </a:lnTo>
                  <a:lnTo>
                    <a:pt x="14759" y="1034"/>
                  </a:lnTo>
                  <a:lnTo>
                    <a:pt x="14781" y="1043"/>
                  </a:lnTo>
                  <a:lnTo>
                    <a:pt x="14803" y="1053"/>
                  </a:lnTo>
                  <a:lnTo>
                    <a:pt x="14826" y="1064"/>
                  </a:lnTo>
                  <a:lnTo>
                    <a:pt x="14847" y="1077"/>
                  </a:lnTo>
                  <a:lnTo>
                    <a:pt x="14867" y="1090"/>
                  </a:lnTo>
                  <a:lnTo>
                    <a:pt x="14887" y="1103"/>
                  </a:lnTo>
                  <a:lnTo>
                    <a:pt x="14906" y="1119"/>
                  </a:lnTo>
                  <a:lnTo>
                    <a:pt x="14924" y="1135"/>
                  </a:lnTo>
                  <a:lnTo>
                    <a:pt x="14941" y="1151"/>
                  </a:lnTo>
                  <a:lnTo>
                    <a:pt x="14958" y="1169"/>
                  </a:lnTo>
                  <a:lnTo>
                    <a:pt x="14974" y="1187"/>
                  </a:lnTo>
                  <a:lnTo>
                    <a:pt x="14988" y="1206"/>
                  </a:lnTo>
                  <a:lnTo>
                    <a:pt x="15003" y="1225"/>
                  </a:lnTo>
                  <a:lnTo>
                    <a:pt x="15016" y="1246"/>
                  </a:lnTo>
                  <a:lnTo>
                    <a:pt x="15029" y="1267"/>
                  </a:lnTo>
                  <a:lnTo>
                    <a:pt x="15040" y="1288"/>
                  </a:lnTo>
                  <a:lnTo>
                    <a:pt x="15050" y="1310"/>
                  </a:lnTo>
                  <a:lnTo>
                    <a:pt x="15059" y="1333"/>
                  </a:lnTo>
                  <a:lnTo>
                    <a:pt x="15066" y="1356"/>
                  </a:lnTo>
                  <a:lnTo>
                    <a:pt x="15073" y="1381"/>
                  </a:lnTo>
                  <a:lnTo>
                    <a:pt x="15079" y="1405"/>
                  </a:lnTo>
                  <a:lnTo>
                    <a:pt x="15083" y="1430"/>
                  </a:lnTo>
                  <a:lnTo>
                    <a:pt x="15086" y="1455"/>
                  </a:lnTo>
                  <a:lnTo>
                    <a:pt x="15088" y="1480"/>
                  </a:lnTo>
                  <a:lnTo>
                    <a:pt x="15089" y="1506"/>
                  </a:lnTo>
                  <a:lnTo>
                    <a:pt x="15089" y="11547"/>
                  </a:lnTo>
                  <a:close/>
                  <a:moveTo>
                    <a:pt x="14586" y="0"/>
                  </a:moveTo>
                  <a:lnTo>
                    <a:pt x="1509" y="0"/>
                  </a:lnTo>
                  <a:lnTo>
                    <a:pt x="1431" y="2"/>
                  </a:lnTo>
                  <a:lnTo>
                    <a:pt x="1354" y="8"/>
                  </a:lnTo>
                  <a:lnTo>
                    <a:pt x="1279" y="17"/>
                  </a:lnTo>
                  <a:lnTo>
                    <a:pt x="1204" y="30"/>
                  </a:lnTo>
                  <a:lnTo>
                    <a:pt x="1132" y="47"/>
                  </a:lnTo>
                  <a:lnTo>
                    <a:pt x="1060" y="67"/>
                  </a:lnTo>
                  <a:lnTo>
                    <a:pt x="990" y="91"/>
                  </a:lnTo>
                  <a:lnTo>
                    <a:pt x="921" y="118"/>
                  </a:lnTo>
                  <a:lnTo>
                    <a:pt x="854" y="149"/>
                  </a:lnTo>
                  <a:lnTo>
                    <a:pt x="790" y="182"/>
                  </a:lnTo>
                  <a:lnTo>
                    <a:pt x="726" y="218"/>
                  </a:lnTo>
                  <a:lnTo>
                    <a:pt x="665" y="257"/>
                  </a:lnTo>
                  <a:lnTo>
                    <a:pt x="606" y="299"/>
                  </a:lnTo>
                  <a:lnTo>
                    <a:pt x="549" y="344"/>
                  </a:lnTo>
                  <a:lnTo>
                    <a:pt x="494" y="392"/>
                  </a:lnTo>
                  <a:lnTo>
                    <a:pt x="442" y="441"/>
                  </a:lnTo>
                  <a:lnTo>
                    <a:pt x="391" y="493"/>
                  </a:lnTo>
                  <a:lnTo>
                    <a:pt x="344" y="548"/>
                  </a:lnTo>
                  <a:lnTo>
                    <a:pt x="300" y="605"/>
                  </a:lnTo>
                  <a:lnTo>
                    <a:pt x="258" y="664"/>
                  </a:lnTo>
                  <a:lnTo>
                    <a:pt x="218" y="725"/>
                  </a:lnTo>
                  <a:lnTo>
                    <a:pt x="182" y="788"/>
                  </a:lnTo>
                  <a:lnTo>
                    <a:pt x="149" y="853"/>
                  </a:lnTo>
                  <a:lnTo>
                    <a:pt x="119" y="920"/>
                  </a:lnTo>
                  <a:lnTo>
                    <a:pt x="92" y="988"/>
                  </a:lnTo>
                  <a:lnTo>
                    <a:pt x="67" y="1058"/>
                  </a:lnTo>
                  <a:lnTo>
                    <a:pt x="47" y="1130"/>
                  </a:lnTo>
                  <a:lnTo>
                    <a:pt x="30" y="1203"/>
                  </a:lnTo>
                  <a:lnTo>
                    <a:pt x="17" y="1277"/>
                  </a:lnTo>
                  <a:lnTo>
                    <a:pt x="8" y="1352"/>
                  </a:lnTo>
                  <a:lnTo>
                    <a:pt x="2" y="1429"/>
                  </a:lnTo>
                  <a:lnTo>
                    <a:pt x="0" y="1506"/>
                  </a:lnTo>
                  <a:lnTo>
                    <a:pt x="0" y="11547"/>
                  </a:lnTo>
                  <a:lnTo>
                    <a:pt x="2" y="11624"/>
                  </a:lnTo>
                  <a:lnTo>
                    <a:pt x="8" y="11700"/>
                  </a:lnTo>
                  <a:lnTo>
                    <a:pt x="17" y="11776"/>
                  </a:lnTo>
                  <a:lnTo>
                    <a:pt x="30" y="11850"/>
                  </a:lnTo>
                  <a:lnTo>
                    <a:pt x="47" y="11922"/>
                  </a:lnTo>
                  <a:lnTo>
                    <a:pt x="67" y="11994"/>
                  </a:lnTo>
                  <a:lnTo>
                    <a:pt x="92" y="12064"/>
                  </a:lnTo>
                  <a:lnTo>
                    <a:pt x="118" y="12132"/>
                  </a:lnTo>
                  <a:lnTo>
                    <a:pt x="148" y="12198"/>
                  </a:lnTo>
                  <a:lnTo>
                    <a:pt x="181" y="12264"/>
                  </a:lnTo>
                  <a:lnTo>
                    <a:pt x="217" y="12326"/>
                  </a:lnTo>
                  <a:lnTo>
                    <a:pt x="257" y="12387"/>
                  </a:lnTo>
                  <a:lnTo>
                    <a:pt x="299" y="12446"/>
                  </a:lnTo>
                  <a:lnTo>
                    <a:pt x="343" y="12504"/>
                  </a:lnTo>
                  <a:lnTo>
                    <a:pt x="390" y="12558"/>
                  </a:lnTo>
                  <a:lnTo>
                    <a:pt x="441" y="12610"/>
                  </a:lnTo>
                  <a:lnTo>
                    <a:pt x="493" y="12660"/>
                  </a:lnTo>
                  <a:lnTo>
                    <a:pt x="547" y="12707"/>
                  </a:lnTo>
                  <a:lnTo>
                    <a:pt x="604" y="12752"/>
                  </a:lnTo>
                  <a:lnTo>
                    <a:pt x="663" y="12794"/>
                  </a:lnTo>
                  <a:lnTo>
                    <a:pt x="724" y="12833"/>
                  </a:lnTo>
                  <a:lnTo>
                    <a:pt x="787" y="12869"/>
                  </a:lnTo>
                  <a:lnTo>
                    <a:pt x="852" y="12902"/>
                  </a:lnTo>
                  <a:lnTo>
                    <a:pt x="918" y="12933"/>
                  </a:lnTo>
                  <a:lnTo>
                    <a:pt x="987" y="12959"/>
                  </a:lnTo>
                  <a:lnTo>
                    <a:pt x="1056" y="12984"/>
                  </a:lnTo>
                  <a:lnTo>
                    <a:pt x="1128" y="13004"/>
                  </a:lnTo>
                  <a:lnTo>
                    <a:pt x="1201" y="13021"/>
                  </a:lnTo>
                  <a:lnTo>
                    <a:pt x="1275" y="13035"/>
                  </a:lnTo>
                  <a:lnTo>
                    <a:pt x="1350" y="13044"/>
                  </a:lnTo>
                  <a:lnTo>
                    <a:pt x="1426" y="13050"/>
                  </a:lnTo>
                  <a:lnTo>
                    <a:pt x="1504" y="13053"/>
                  </a:lnTo>
                  <a:lnTo>
                    <a:pt x="6539" y="13053"/>
                  </a:lnTo>
                  <a:lnTo>
                    <a:pt x="6539" y="13663"/>
                  </a:lnTo>
                  <a:lnTo>
                    <a:pt x="3399" y="14070"/>
                  </a:lnTo>
                  <a:lnTo>
                    <a:pt x="3378" y="14076"/>
                  </a:lnTo>
                  <a:lnTo>
                    <a:pt x="3358" y="14082"/>
                  </a:lnTo>
                  <a:lnTo>
                    <a:pt x="3338" y="14090"/>
                  </a:lnTo>
                  <a:lnTo>
                    <a:pt x="3319" y="14098"/>
                  </a:lnTo>
                  <a:lnTo>
                    <a:pt x="3299" y="14106"/>
                  </a:lnTo>
                  <a:lnTo>
                    <a:pt x="3280" y="14116"/>
                  </a:lnTo>
                  <a:lnTo>
                    <a:pt x="3262" y="14126"/>
                  </a:lnTo>
                  <a:lnTo>
                    <a:pt x="3245" y="14137"/>
                  </a:lnTo>
                  <a:lnTo>
                    <a:pt x="3228" y="14149"/>
                  </a:lnTo>
                  <a:lnTo>
                    <a:pt x="3211" y="14161"/>
                  </a:lnTo>
                  <a:lnTo>
                    <a:pt x="3196" y="14174"/>
                  </a:lnTo>
                  <a:lnTo>
                    <a:pt x="3180" y="14188"/>
                  </a:lnTo>
                  <a:lnTo>
                    <a:pt x="3166" y="14203"/>
                  </a:lnTo>
                  <a:lnTo>
                    <a:pt x="3151" y="14217"/>
                  </a:lnTo>
                  <a:lnTo>
                    <a:pt x="3138" y="14233"/>
                  </a:lnTo>
                  <a:lnTo>
                    <a:pt x="3124" y="14249"/>
                  </a:lnTo>
                  <a:lnTo>
                    <a:pt x="3112" y="14265"/>
                  </a:lnTo>
                  <a:lnTo>
                    <a:pt x="3100" y="14282"/>
                  </a:lnTo>
                  <a:lnTo>
                    <a:pt x="3089" y="14299"/>
                  </a:lnTo>
                  <a:lnTo>
                    <a:pt x="3079" y="14316"/>
                  </a:lnTo>
                  <a:lnTo>
                    <a:pt x="3070" y="14335"/>
                  </a:lnTo>
                  <a:lnTo>
                    <a:pt x="3061" y="14353"/>
                  </a:lnTo>
                  <a:lnTo>
                    <a:pt x="3053" y="14372"/>
                  </a:lnTo>
                  <a:lnTo>
                    <a:pt x="3046" y="14391"/>
                  </a:lnTo>
                  <a:lnTo>
                    <a:pt x="3039" y="14411"/>
                  </a:lnTo>
                  <a:lnTo>
                    <a:pt x="3034" y="14431"/>
                  </a:lnTo>
                  <a:lnTo>
                    <a:pt x="3029" y="14452"/>
                  </a:lnTo>
                  <a:lnTo>
                    <a:pt x="3025" y="14473"/>
                  </a:lnTo>
                  <a:lnTo>
                    <a:pt x="3022" y="14493"/>
                  </a:lnTo>
                  <a:lnTo>
                    <a:pt x="3020" y="14514"/>
                  </a:lnTo>
                  <a:lnTo>
                    <a:pt x="3018" y="14536"/>
                  </a:lnTo>
                  <a:lnTo>
                    <a:pt x="3018" y="14557"/>
                  </a:lnTo>
                  <a:lnTo>
                    <a:pt x="3019" y="14583"/>
                  </a:lnTo>
                  <a:lnTo>
                    <a:pt x="3020" y="14608"/>
                  </a:lnTo>
                  <a:lnTo>
                    <a:pt x="3024" y="14633"/>
                  </a:lnTo>
                  <a:lnTo>
                    <a:pt x="3028" y="14658"/>
                  </a:lnTo>
                  <a:lnTo>
                    <a:pt x="3034" y="14682"/>
                  </a:lnTo>
                  <a:lnTo>
                    <a:pt x="3040" y="14707"/>
                  </a:lnTo>
                  <a:lnTo>
                    <a:pt x="3048" y="14730"/>
                  </a:lnTo>
                  <a:lnTo>
                    <a:pt x="3057" y="14753"/>
                  </a:lnTo>
                  <a:lnTo>
                    <a:pt x="3067" y="14775"/>
                  </a:lnTo>
                  <a:lnTo>
                    <a:pt x="3078" y="14797"/>
                  </a:lnTo>
                  <a:lnTo>
                    <a:pt x="3090" y="14818"/>
                  </a:lnTo>
                  <a:lnTo>
                    <a:pt x="3103" y="14838"/>
                  </a:lnTo>
                  <a:lnTo>
                    <a:pt x="3117" y="14857"/>
                  </a:lnTo>
                  <a:lnTo>
                    <a:pt x="3132" y="14876"/>
                  </a:lnTo>
                  <a:lnTo>
                    <a:pt x="3149" y="14894"/>
                  </a:lnTo>
                  <a:lnTo>
                    <a:pt x="3165" y="14912"/>
                  </a:lnTo>
                  <a:lnTo>
                    <a:pt x="3183" y="14928"/>
                  </a:lnTo>
                  <a:lnTo>
                    <a:pt x="3201" y="14945"/>
                  </a:lnTo>
                  <a:lnTo>
                    <a:pt x="3220" y="14960"/>
                  </a:lnTo>
                  <a:lnTo>
                    <a:pt x="3239" y="14974"/>
                  </a:lnTo>
                  <a:lnTo>
                    <a:pt x="3260" y="14987"/>
                  </a:lnTo>
                  <a:lnTo>
                    <a:pt x="3280" y="14999"/>
                  </a:lnTo>
                  <a:lnTo>
                    <a:pt x="3302" y="15010"/>
                  </a:lnTo>
                  <a:lnTo>
                    <a:pt x="3325" y="15020"/>
                  </a:lnTo>
                  <a:lnTo>
                    <a:pt x="3348" y="15029"/>
                  </a:lnTo>
                  <a:lnTo>
                    <a:pt x="3371" y="15037"/>
                  </a:lnTo>
                  <a:lnTo>
                    <a:pt x="3395" y="15043"/>
                  </a:lnTo>
                  <a:lnTo>
                    <a:pt x="3419" y="15049"/>
                  </a:lnTo>
                  <a:lnTo>
                    <a:pt x="3444" y="15053"/>
                  </a:lnTo>
                  <a:lnTo>
                    <a:pt x="3469" y="15056"/>
                  </a:lnTo>
                  <a:lnTo>
                    <a:pt x="3495" y="15058"/>
                  </a:lnTo>
                  <a:lnTo>
                    <a:pt x="3521" y="15059"/>
                  </a:lnTo>
                  <a:lnTo>
                    <a:pt x="12574" y="15059"/>
                  </a:lnTo>
                  <a:lnTo>
                    <a:pt x="12600" y="15058"/>
                  </a:lnTo>
                  <a:lnTo>
                    <a:pt x="12626" y="15056"/>
                  </a:lnTo>
                  <a:lnTo>
                    <a:pt x="12651" y="15053"/>
                  </a:lnTo>
                  <a:lnTo>
                    <a:pt x="12676" y="15049"/>
                  </a:lnTo>
                  <a:lnTo>
                    <a:pt x="12700" y="15043"/>
                  </a:lnTo>
                  <a:lnTo>
                    <a:pt x="12724" y="15037"/>
                  </a:lnTo>
                  <a:lnTo>
                    <a:pt x="12747" y="15029"/>
                  </a:lnTo>
                  <a:lnTo>
                    <a:pt x="12770" y="15020"/>
                  </a:lnTo>
                  <a:lnTo>
                    <a:pt x="12793" y="15010"/>
                  </a:lnTo>
                  <a:lnTo>
                    <a:pt x="12814" y="14999"/>
                  </a:lnTo>
                  <a:lnTo>
                    <a:pt x="12835" y="14987"/>
                  </a:lnTo>
                  <a:lnTo>
                    <a:pt x="12856" y="14974"/>
                  </a:lnTo>
                  <a:lnTo>
                    <a:pt x="12875" y="14960"/>
                  </a:lnTo>
                  <a:lnTo>
                    <a:pt x="12894" y="14945"/>
                  </a:lnTo>
                  <a:lnTo>
                    <a:pt x="12912" y="14928"/>
                  </a:lnTo>
                  <a:lnTo>
                    <a:pt x="12930" y="14912"/>
                  </a:lnTo>
                  <a:lnTo>
                    <a:pt x="12946" y="14894"/>
                  </a:lnTo>
                  <a:lnTo>
                    <a:pt x="12963" y="14876"/>
                  </a:lnTo>
                  <a:lnTo>
                    <a:pt x="12978" y="14857"/>
                  </a:lnTo>
                  <a:lnTo>
                    <a:pt x="12992" y="14838"/>
                  </a:lnTo>
                  <a:lnTo>
                    <a:pt x="13005" y="14818"/>
                  </a:lnTo>
                  <a:lnTo>
                    <a:pt x="13017" y="14797"/>
                  </a:lnTo>
                  <a:lnTo>
                    <a:pt x="13028" y="14775"/>
                  </a:lnTo>
                  <a:lnTo>
                    <a:pt x="13038" y="14753"/>
                  </a:lnTo>
                  <a:lnTo>
                    <a:pt x="13047" y="14730"/>
                  </a:lnTo>
                  <a:lnTo>
                    <a:pt x="13055" y="14707"/>
                  </a:lnTo>
                  <a:lnTo>
                    <a:pt x="13061" y="14682"/>
                  </a:lnTo>
                  <a:lnTo>
                    <a:pt x="13067" y="14658"/>
                  </a:lnTo>
                  <a:lnTo>
                    <a:pt x="13071" y="14633"/>
                  </a:lnTo>
                  <a:lnTo>
                    <a:pt x="13074" y="14608"/>
                  </a:lnTo>
                  <a:lnTo>
                    <a:pt x="13076" y="14583"/>
                  </a:lnTo>
                  <a:lnTo>
                    <a:pt x="13077" y="14557"/>
                  </a:lnTo>
                  <a:lnTo>
                    <a:pt x="13077" y="14536"/>
                  </a:lnTo>
                  <a:lnTo>
                    <a:pt x="13075" y="14514"/>
                  </a:lnTo>
                  <a:lnTo>
                    <a:pt x="13073" y="14493"/>
                  </a:lnTo>
                  <a:lnTo>
                    <a:pt x="13070" y="14473"/>
                  </a:lnTo>
                  <a:lnTo>
                    <a:pt x="13066" y="14452"/>
                  </a:lnTo>
                  <a:lnTo>
                    <a:pt x="13061" y="14431"/>
                  </a:lnTo>
                  <a:lnTo>
                    <a:pt x="13056" y="14411"/>
                  </a:lnTo>
                  <a:lnTo>
                    <a:pt x="13049" y="14391"/>
                  </a:lnTo>
                  <a:lnTo>
                    <a:pt x="13042" y="14372"/>
                  </a:lnTo>
                  <a:lnTo>
                    <a:pt x="13034" y="14353"/>
                  </a:lnTo>
                  <a:lnTo>
                    <a:pt x="13025" y="14335"/>
                  </a:lnTo>
                  <a:lnTo>
                    <a:pt x="13016" y="14316"/>
                  </a:lnTo>
                  <a:lnTo>
                    <a:pt x="13006" y="14299"/>
                  </a:lnTo>
                  <a:lnTo>
                    <a:pt x="12995" y="14282"/>
                  </a:lnTo>
                  <a:lnTo>
                    <a:pt x="12983" y="14265"/>
                  </a:lnTo>
                  <a:lnTo>
                    <a:pt x="12971" y="14249"/>
                  </a:lnTo>
                  <a:lnTo>
                    <a:pt x="12957" y="14233"/>
                  </a:lnTo>
                  <a:lnTo>
                    <a:pt x="12944" y="14217"/>
                  </a:lnTo>
                  <a:lnTo>
                    <a:pt x="12930" y="14203"/>
                  </a:lnTo>
                  <a:lnTo>
                    <a:pt x="12915" y="14188"/>
                  </a:lnTo>
                  <a:lnTo>
                    <a:pt x="12900" y="14174"/>
                  </a:lnTo>
                  <a:lnTo>
                    <a:pt x="12884" y="14161"/>
                  </a:lnTo>
                  <a:lnTo>
                    <a:pt x="12867" y="14149"/>
                  </a:lnTo>
                  <a:lnTo>
                    <a:pt x="12850" y="14137"/>
                  </a:lnTo>
                  <a:lnTo>
                    <a:pt x="12833" y="14126"/>
                  </a:lnTo>
                  <a:lnTo>
                    <a:pt x="12815" y="14116"/>
                  </a:lnTo>
                  <a:lnTo>
                    <a:pt x="12796" y="14106"/>
                  </a:lnTo>
                  <a:lnTo>
                    <a:pt x="12776" y="14098"/>
                  </a:lnTo>
                  <a:lnTo>
                    <a:pt x="12757" y="14090"/>
                  </a:lnTo>
                  <a:lnTo>
                    <a:pt x="12737" y="14082"/>
                  </a:lnTo>
                  <a:lnTo>
                    <a:pt x="12717" y="14076"/>
                  </a:lnTo>
                  <a:lnTo>
                    <a:pt x="12696" y="14070"/>
                  </a:lnTo>
                  <a:lnTo>
                    <a:pt x="9556" y="13663"/>
                  </a:lnTo>
                  <a:lnTo>
                    <a:pt x="9556" y="13053"/>
                  </a:lnTo>
                  <a:lnTo>
                    <a:pt x="14591" y="13053"/>
                  </a:lnTo>
                  <a:lnTo>
                    <a:pt x="14669" y="13050"/>
                  </a:lnTo>
                  <a:lnTo>
                    <a:pt x="14745" y="13044"/>
                  </a:lnTo>
                  <a:lnTo>
                    <a:pt x="14820" y="13035"/>
                  </a:lnTo>
                  <a:lnTo>
                    <a:pt x="14894" y="13021"/>
                  </a:lnTo>
                  <a:lnTo>
                    <a:pt x="14967" y="13004"/>
                  </a:lnTo>
                  <a:lnTo>
                    <a:pt x="15039" y="12984"/>
                  </a:lnTo>
                  <a:lnTo>
                    <a:pt x="15108" y="12959"/>
                  </a:lnTo>
                  <a:lnTo>
                    <a:pt x="15177" y="12933"/>
                  </a:lnTo>
                  <a:lnTo>
                    <a:pt x="15243" y="12902"/>
                  </a:lnTo>
                  <a:lnTo>
                    <a:pt x="15308" y="12869"/>
                  </a:lnTo>
                  <a:lnTo>
                    <a:pt x="15371" y="12833"/>
                  </a:lnTo>
                  <a:lnTo>
                    <a:pt x="15432" y="12794"/>
                  </a:lnTo>
                  <a:lnTo>
                    <a:pt x="15491" y="12752"/>
                  </a:lnTo>
                  <a:lnTo>
                    <a:pt x="15548" y="12707"/>
                  </a:lnTo>
                  <a:lnTo>
                    <a:pt x="15602" y="12660"/>
                  </a:lnTo>
                  <a:lnTo>
                    <a:pt x="15654" y="12610"/>
                  </a:lnTo>
                  <a:lnTo>
                    <a:pt x="15705" y="12558"/>
                  </a:lnTo>
                  <a:lnTo>
                    <a:pt x="15752" y="12504"/>
                  </a:lnTo>
                  <a:lnTo>
                    <a:pt x="15796" y="12446"/>
                  </a:lnTo>
                  <a:lnTo>
                    <a:pt x="15838" y="12387"/>
                  </a:lnTo>
                  <a:lnTo>
                    <a:pt x="15878" y="12326"/>
                  </a:lnTo>
                  <a:lnTo>
                    <a:pt x="15914" y="12264"/>
                  </a:lnTo>
                  <a:lnTo>
                    <a:pt x="15947" y="12198"/>
                  </a:lnTo>
                  <a:lnTo>
                    <a:pt x="15977" y="12132"/>
                  </a:lnTo>
                  <a:lnTo>
                    <a:pt x="16003" y="12064"/>
                  </a:lnTo>
                  <a:lnTo>
                    <a:pt x="16028" y="11994"/>
                  </a:lnTo>
                  <a:lnTo>
                    <a:pt x="16048" y="11922"/>
                  </a:lnTo>
                  <a:lnTo>
                    <a:pt x="16065" y="11850"/>
                  </a:lnTo>
                  <a:lnTo>
                    <a:pt x="16078" y="11776"/>
                  </a:lnTo>
                  <a:lnTo>
                    <a:pt x="16087" y="11700"/>
                  </a:lnTo>
                  <a:lnTo>
                    <a:pt x="16093" y="11624"/>
                  </a:lnTo>
                  <a:lnTo>
                    <a:pt x="16095" y="11547"/>
                  </a:lnTo>
                  <a:lnTo>
                    <a:pt x="16095" y="1506"/>
                  </a:lnTo>
                  <a:lnTo>
                    <a:pt x="16093" y="1429"/>
                  </a:lnTo>
                  <a:lnTo>
                    <a:pt x="16087" y="1352"/>
                  </a:lnTo>
                  <a:lnTo>
                    <a:pt x="16078" y="1277"/>
                  </a:lnTo>
                  <a:lnTo>
                    <a:pt x="16064" y="1203"/>
                  </a:lnTo>
                  <a:lnTo>
                    <a:pt x="16048" y="1130"/>
                  </a:lnTo>
                  <a:lnTo>
                    <a:pt x="16028" y="1058"/>
                  </a:lnTo>
                  <a:lnTo>
                    <a:pt x="16003" y="988"/>
                  </a:lnTo>
                  <a:lnTo>
                    <a:pt x="15976" y="920"/>
                  </a:lnTo>
                  <a:lnTo>
                    <a:pt x="15946" y="853"/>
                  </a:lnTo>
                  <a:lnTo>
                    <a:pt x="15913" y="788"/>
                  </a:lnTo>
                  <a:lnTo>
                    <a:pt x="15877" y="725"/>
                  </a:lnTo>
                  <a:lnTo>
                    <a:pt x="15837" y="664"/>
                  </a:lnTo>
                  <a:lnTo>
                    <a:pt x="15795" y="605"/>
                  </a:lnTo>
                  <a:lnTo>
                    <a:pt x="15750" y="548"/>
                  </a:lnTo>
                  <a:lnTo>
                    <a:pt x="15703" y="493"/>
                  </a:lnTo>
                  <a:lnTo>
                    <a:pt x="15652" y="441"/>
                  </a:lnTo>
                  <a:lnTo>
                    <a:pt x="15600" y="392"/>
                  </a:lnTo>
                  <a:lnTo>
                    <a:pt x="15546" y="344"/>
                  </a:lnTo>
                  <a:lnTo>
                    <a:pt x="15488" y="299"/>
                  </a:lnTo>
                  <a:lnTo>
                    <a:pt x="15429" y="257"/>
                  </a:lnTo>
                  <a:lnTo>
                    <a:pt x="15369" y="218"/>
                  </a:lnTo>
                  <a:lnTo>
                    <a:pt x="15305" y="182"/>
                  </a:lnTo>
                  <a:lnTo>
                    <a:pt x="15240" y="149"/>
                  </a:lnTo>
                  <a:lnTo>
                    <a:pt x="15174" y="118"/>
                  </a:lnTo>
                  <a:lnTo>
                    <a:pt x="15105" y="91"/>
                  </a:lnTo>
                  <a:lnTo>
                    <a:pt x="15035" y="67"/>
                  </a:lnTo>
                  <a:lnTo>
                    <a:pt x="14963" y="47"/>
                  </a:lnTo>
                  <a:lnTo>
                    <a:pt x="14890" y="30"/>
                  </a:lnTo>
                  <a:lnTo>
                    <a:pt x="14815" y="17"/>
                  </a:lnTo>
                  <a:lnTo>
                    <a:pt x="14740" y="8"/>
                  </a:lnTo>
                  <a:lnTo>
                    <a:pt x="14664" y="2"/>
                  </a:lnTo>
                  <a:lnTo>
                    <a:pt x="145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id-ID"/>
            </a:p>
          </p:txBody>
        </p:sp>
      </p:grpSp>
      <p:sp>
        <p:nvSpPr>
          <p:cNvPr id="63" name="Oval 62"/>
          <p:cNvSpPr/>
          <p:nvPr>
            <p:custDataLst>
              <p:tags r:id="rId35"/>
            </p:custDataLst>
          </p:nvPr>
        </p:nvSpPr>
        <p:spPr>
          <a:xfrm>
            <a:off x="5440796" y="3728193"/>
            <a:ext cx="736265" cy="736265"/>
          </a:xfrm>
          <a:prstGeom prst="ellips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id-ID"/>
          </a:p>
        </p:txBody>
      </p:sp>
      <p:sp>
        <p:nvSpPr>
          <p:cNvPr id="108" name="Freeform 96"/>
          <p:cNvSpPr>
            <a:spLocks noEditPoints="1"/>
          </p:cNvSpPr>
          <p:nvPr>
            <p:custDataLst>
              <p:tags r:id="rId36"/>
            </p:custDataLst>
          </p:nvPr>
        </p:nvSpPr>
        <p:spPr bwMode="auto">
          <a:xfrm>
            <a:off x="5622159" y="3929564"/>
            <a:ext cx="369270" cy="368421"/>
          </a:xfrm>
          <a:custGeom>
            <a:avLst/>
            <a:gdLst>
              <a:gd name="T0" fmla="*/ 13537 w 16094"/>
              <a:gd name="T1" fmla="*/ 6059 h 16058"/>
              <a:gd name="T2" fmla="*/ 13105 w 16094"/>
              <a:gd name="T3" fmla="*/ 4843 h 16058"/>
              <a:gd name="T4" fmla="*/ 12309 w 16094"/>
              <a:gd name="T5" fmla="*/ 3778 h 16058"/>
              <a:gd name="T6" fmla="*/ 11103 w 16094"/>
              <a:gd name="T7" fmla="*/ 2914 h 16058"/>
              <a:gd name="T8" fmla="*/ 9730 w 16094"/>
              <a:gd name="T9" fmla="*/ 2510 h 16058"/>
              <a:gd name="T10" fmla="*/ 10548 w 16094"/>
              <a:gd name="T11" fmla="*/ 1344 h 16058"/>
              <a:gd name="T12" fmla="*/ 11273 w 16094"/>
              <a:gd name="T13" fmla="*/ 1058 h 16058"/>
              <a:gd name="T14" fmla="*/ 12175 w 16094"/>
              <a:gd name="T15" fmla="*/ 1030 h 16058"/>
              <a:gd name="T16" fmla="*/ 13215 w 16094"/>
              <a:gd name="T17" fmla="*/ 1370 h 16058"/>
              <a:gd name="T18" fmla="*/ 14130 w 16094"/>
              <a:gd name="T19" fmla="*/ 2061 h 16058"/>
              <a:gd name="T20" fmla="*/ 14752 w 16094"/>
              <a:gd name="T21" fmla="*/ 2927 h 16058"/>
              <a:gd name="T22" fmla="*/ 15061 w 16094"/>
              <a:gd name="T23" fmla="*/ 3885 h 16058"/>
              <a:gd name="T24" fmla="*/ 15035 w 16094"/>
              <a:gd name="T25" fmla="*/ 4794 h 16058"/>
              <a:gd name="T26" fmla="*/ 14704 w 16094"/>
              <a:gd name="T27" fmla="*/ 5577 h 16058"/>
              <a:gd name="T28" fmla="*/ 4429 w 16094"/>
              <a:gd name="T29" fmla="*/ 13990 h 16058"/>
              <a:gd name="T30" fmla="*/ 4128 w 16094"/>
              <a:gd name="T31" fmla="*/ 13119 h 16058"/>
              <a:gd name="T32" fmla="*/ 3522 w 16094"/>
              <a:gd name="T33" fmla="*/ 12349 h 16058"/>
              <a:gd name="T34" fmla="*/ 2735 w 16094"/>
              <a:gd name="T35" fmla="*/ 11832 h 16058"/>
              <a:gd name="T36" fmla="*/ 1857 w 16094"/>
              <a:gd name="T37" fmla="*/ 11600 h 16058"/>
              <a:gd name="T38" fmla="*/ 2349 w 16094"/>
              <a:gd name="T39" fmla="*/ 9539 h 16058"/>
              <a:gd name="T40" fmla="*/ 3383 w 16094"/>
              <a:gd name="T41" fmla="*/ 9051 h 16058"/>
              <a:gd name="T42" fmla="*/ 5065 w 16094"/>
              <a:gd name="T43" fmla="*/ 9305 h 16058"/>
              <a:gd name="T44" fmla="*/ 6529 w 16094"/>
              <a:gd name="T45" fmla="*/ 10574 h 16058"/>
              <a:gd name="T46" fmla="*/ 7057 w 16094"/>
              <a:gd name="T47" fmla="*/ 12341 h 16058"/>
              <a:gd name="T48" fmla="*/ 6481 w 16094"/>
              <a:gd name="T49" fmla="*/ 13816 h 16058"/>
              <a:gd name="T50" fmla="*/ 1899 w 16094"/>
              <a:gd name="T51" fmla="*/ 15034 h 16058"/>
              <a:gd name="T52" fmla="*/ 1430 w 16094"/>
              <a:gd name="T53" fmla="*/ 14978 h 16058"/>
              <a:gd name="T54" fmla="*/ 1080 w 16094"/>
              <a:gd name="T55" fmla="*/ 14626 h 16058"/>
              <a:gd name="T56" fmla="*/ 1037 w 16094"/>
              <a:gd name="T57" fmla="*/ 14110 h 16058"/>
              <a:gd name="T58" fmla="*/ 2133 w 16094"/>
              <a:gd name="T59" fmla="*/ 12161 h 16058"/>
              <a:gd name="T60" fmla="*/ 2879 w 16094"/>
              <a:gd name="T61" fmla="*/ 12483 h 16058"/>
              <a:gd name="T62" fmla="*/ 3517 w 16094"/>
              <a:gd name="T63" fmla="*/ 13089 h 16058"/>
              <a:gd name="T64" fmla="*/ 3887 w 16094"/>
              <a:gd name="T65" fmla="*/ 13837 h 16058"/>
              <a:gd name="T66" fmla="*/ 5275 w 16094"/>
              <a:gd name="T67" fmla="*/ 8311 h 16058"/>
              <a:gd name="T68" fmla="*/ 4471 w 16094"/>
              <a:gd name="T69" fmla="*/ 8075 h 16058"/>
              <a:gd name="T70" fmla="*/ 3832 w 16094"/>
              <a:gd name="T71" fmla="*/ 8011 h 16058"/>
              <a:gd name="T72" fmla="*/ 8544 w 16094"/>
              <a:gd name="T73" fmla="*/ 3613 h 16058"/>
              <a:gd name="T74" fmla="*/ 9615 w 16094"/>
              <a:gd name="T75" fmla="*/ 3512 h 16058"/>
              <a:gd name="T76" fmla="*/ 7177 w 16094"/>
              <a:gd name="T77" fmla="*/ 9768 h 16058"/>
              <a:gd name="T78" fmla="*/ 6475 w 16094"/>
              <a:gd name="T79" fmla="*/ 9029 h 16058"/>
              <a:gd name="T80" fmla="*/ 10683 w 16094"/>
              <a:gd name="T81" fmla="*/ 3831 h 16058"/>
              <a:gd name="T82" fmla="*/ 11597 w 16094"/>
              <a:gd name="T83" fmla="*/ 4487 h 16058"/>
              <a:gd name="T84" fmla="*/ 12178 w 16094"/>
              <a:gd name="T85" fmla="*/ 5258 h 16058"/>
              <a:gd name="T86" fmla="*/ 7882 w 16094"/>
              <a:gd name="T87" fmla="*/ 11105 h 16058"/>
              <a:gd name="T88" fmla="*/ 12576 w 16094"/>
              <a:gd name="T89" fmla="*/ 6482 h 16058"/>
              <a:gd name="T90" fmla="*/ 12439 w 16094"/>
              <a:gd name="T91" fmla="*/ 7635 h 16058"/>
              <a:gd name="T92" fmla="*/ 11948 w 16094"/>
              <a:gd name="T93" fmla="*/ 8406 h 16058"/>
              <a:gd name="T94" fmla="*/ 14463 w 16094"/>
              <a:gd name="T95" fmla="*/ 1003 h 16058"/>
              <a:gd name="T96" fmla="*/ 13190 w 16094"/>
              <a:gd name="T97" fmla="*/ 260 h 16058"/>
              <a:gd name="T98" fmla="*/ 11795 w 16094"/>
              <a:gd name="T99" fmla="*/ 0 h 16058"/>
              <a:gd name="T100" fmla="*/ 10660 w 16094"/>
              <a:gd name="T101" fmla="*/ 187 h 16058"/>
              <a:gd name="T102" fmla="*/ 9684 w 16094"/>
              <a:gd name="T103" fmla="*/ 727 h 16058"/>
              <a:gd name="T104" fmla="*/ 1704 w 16094"/>
              <a:gd name="T105" fmla="*/ 8728 h 16058"/>
              <a:gd name="T106" fmla="*/ 1279 w 16094"/>
              <a:gd name="T107" fmla="*/ 9454 h 16058"/>
              <a:gd name="T108" fmla="*/ 0 w 16094"/>
              <a:gd name="T109" fmla="*/ 14302 h 16058"/>
              <a:gd name="T110" fmla="*/ 402 w 16094"/>
              <a:gd name="T111" fmla="*/ 15419 h 16058"/>
              <a:gd name="T112" fmla="*/ 1407 w 16094"/>
              <a:gd name="T113" fmla="*/ 16022 h 16058"/>
              <a:gd name="T114" fmla="*/ 2275 w 16094"/>
              <a:gd name="T115" fmla="*/ 15980 h 16058"/>
              <a:gd name="T116" fmla="*/ 7227 w 16094"/>
              <a:gd name="T117" fmla="*/ 14541 h 16058"/>
              <a:gd name="T118" fmla="*/ 15901 w 16094"/>
              <a:gd name="T119" fmla="*/ 5421 h 16058"/>
              <a:gd name="T120" fmla="*/ 15857 w 16094"/>
              <a:gd name="T121" fmla="*/ 2953 h 160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6094" h="16058">
                <a:moveTo>
                  <a:pt x="14431" y="5907"/>
                </a:moveTo>
                <a:lnTo>
                  <a:pt x="13584" y="6759"/>
                </a:lnTo>
                <a:lnTo>
                  <a:pt x="13585" y="6717"/>
                </a:lnTo>
                <a:lnTo>
                  <a:pt x="13586" y="6675"/>
                </a:lnTo>
                <a:lnTo>
                  <a:pt x="13588" y="6633"/>
                </a:lnTo>
                <a:lnTo>
                  <a:pt x="13590" y="6591"/>
                </a:lnTo>
                <a:lnTo>
                  <a:pt x="13591" y="6549"/>
                </a:lnTo>
                <a:lnTo>
                  <a:pt x="13591" y="6507"/>
                </a:lnTo>
                <a:lnTo>
                  <a:pt x="13590" y="6464"/>
                </a:lnTo>
                <a:lnTo>
                  <a:pt x="13587" y="6420"/>
                </a:lnTo>
                <a:lnTo>
                  <a:pt x="13578" y="6330"/>
                </a:lnTo>
                <a:lnTo>
                  <a:pt x="13566" y="6240"/>
                </a:lnTo>
                <a:lnTo>
                  <a:pt x="13553" y="6148"/>
                </a:lnTo>
                <a:lnTo>
                  <a:pt x="13537" y="6059"/>
                </a:lnTo>
                <a:lnTo>
                  <a:pt x="13520" y="5969"/>
                </a:lnTo>
                <a:lnTo>
                  <a:pt x="13500" y="5879"/>
                </a:lnTo>
                <a:lnTo>
                  <a:pt x="13478" y="5790"/>
                </a:lnTo>
                <a:lnTo>
                  <a:pt x="13453" y="5702"/>
                </a:lnTo>
                <a:lnTo>
                  <a:pt x="13427" y="5613"/>
                </a:lnTo>
                <a:lnTo>
                  <a:pt x="13400" y="5525"/>
                </a:lnTo>
                <a:lnTo>
                  <a:pt x="13370" y="5439"/>
                </a:lnTo>
                <a:lnTo>
                  <a:pt x="13338" y="5351"/>
                </a:lnTo>
                <a:lnTo>
                  <a:pt x="13305" y="5265"/>
                </a:lnTo>
                <a:lnTo>
                  <a:pt x="13268" y="5180"/>
                </a:lnTo>
                <a:lnTo>
                  <a:pt x="13230" y="5094"/>
                </a:lnTo>
                <a:lnTo>
                  <a:pt x="13191" y="5010"/>
                </a:lnTo>
                <a:lnTo>
                  <a:pt x="13150" y="4927"/>
                </a:lnTo>
                <a:lnTo>
                  <a:pt x="13105" y="4843"/>
                </a:lnTo>
                <a:lnTo>
                  <a:pt x="13060" y="4761"/>
                </a:lnTo>
                <a:lnTo>
                  <a:pt x="13014" y="4680"/>
                </a:lnTo>
                <a:lnTo>
                  <a:pt x="12965" y="4600"/>
                </a:lnTo>
                <a:lnTo>
                  <a:pt x="12913" y="4520"/>
                </a:lnTo>
                <a:lnTo>
                  <a:pt x="12861" y="4441"/>
                </a:lnTo>
                <a:lnTo>
                  <a:pt x="12807" y="4364"/>
                </a:lnTo>
                <a:lnTo>
                  <a:pt x="12750" y="4286"/>
                </a:lnTo>
                <a:lnTo>
                  <a:pt x="12692" y="4210"/>
                </a:lnTo>
                <a:lnTo>
                  <a:pt x="12633" y="4136"/>
                </a:lnTo>
                <a:lnTo>
                  <a:pt x="12571" y="4062"/>
                </a:lnTo>
                <a:lnTo>
                  <a:pt x="12508" y="3989"/>
                </a:lnTo>
                <a:lnTo>
                  <a:pt x="12443" y="3917"/>
                </a:lnTo>
                <a:lnTo>
                  <a:pt x="12376" y="3847"/>
                </a:lnTo>
                <a:lnTo>
                  <a:pt x="12309" y="3778"/>
                </a:lnTo>
                <a:lnTo>
                  <a:pt x="12230" y="3701"/>
                </a:lnTo>
                <a:lnTo>
                  <a:pt x="12152" y="3628"/>
                </a:lnTo>
                <a:lnTo>
                  <a:pt x="12071" y="3557"/>
                </a:lnTo>
                <a:lnTo>
                  <a:pt x="11989" y="3487"/>
                </a:lnTo>
                <a:lnTo>
                  <a:pt x="11905" y="3419"/>
                </a:lnTo>
                <a:lnTo>
                  <a:pt x="11821" y="3354"/>
                </a:lnTo>
                <a:lnTo>
                  <a:pt x="11735" y="3292"/>
                </a:lnTo>
                <a:lnTo>
                  <a:pt x="11648" y="3231"/>
                </a:lnTo>
                <a:lnTo>
                  <a:pt x="11560" y="3172"/>
                </a:lnTo>
                <a:lnTo>
                  <a:pt x="11471" y="3116"/>
                </a:lnTo>
                <a:lnTo>
                  <a:pt x="11380" y="3062"/>
                </a:lnTo>
                <a:lnTo>
                  <a:pt x="11289" y="3010"/>
                </a:lnTo>
                <a:lnTo>
                  <a:pt x="11196" y="2961"/>
                </a:lnTo>
                <a:lnTo>
                  <a:pt x="11103" y="2914"/>
                </a:lnTo>
                <a:lnTo>
                  <a:pt x="11009" y="2868"/>
                </a:lnTo>
                <a:lnTo>
                  <a:pt x="10913" y="2826"/>
                </a:lnTo>
                <a:lnTo>
                  <a:pt x="10818" y="2786"/>
                </a:lnTo>
                <a:lnTo>
                  <a:pt x="10721" y="2749"/>
                </a:lnTo>
                <a:lnTo>
                  <a:pt x="10625" y="2714"/>
                </a:lnTo>
                <a:lnTo>
                  <a:pt x="10527" y="2681"/>
                </a:lnTo>
                <a:lnTo>
                  <a:pt x="10429" y="2651"/>
                </a:lnTo>
                <a:lnTo>
                  <a:pt x="10330" y="2622"/>
                </a:lnTo>
                <a:lnTo>
                  <a:pt x="10231" y="2597"/>
                </a:lnTo>
                <a:lnTo>
                  <a:pt x="10132" y="2574"/>
                </a:lnTo>
                <a:lnTo>
                  <a:pt x="10031" y="2554"/>
                </a:lnTo>
                <a:lnTo>
                  <a:pt x="9932" y="2537"/>
                </a:lnTo>
                <a:lnTo>
                  <a:pt x="9831" y="2522"/>
                </a:lnTo>
                <a:lnTo>
                  <a:pt x="9730" y="2510"/>
                </a:lnTo>
                <a:lnTo>
                  <a:pt x="9630" y="2500"/>
                </a:lnTo>
                <a:lnTo>
                  <a:pt x="9529" y="2493"/>
                </a:lnTo>
                <a:lnTo>
                  <a:pt x="9428" y="2489"/>
                </a:lnTo>
                <a:lnTo>
                  <a:pt x="9327" y="2487"/>
                </a:lnTo>
                <a:lnTo>
                  <a:pt x="10160" y="1649"/>
                </a:lnTo>
                <a:lnTo>
                  <a:pt x="10199" y="1611"/>
                </a:lnTo>
                <a:lnTo>
                  <a:pt x="10240" y="1574"/>
                </a:lnTo>
                <a:lnTo>
                  <a:pt x="10282" y="1538"/>
                </a:lnTo>
                <a:lnTo>
                  <a:pt x="10324" y="1502"/>
                </a:lnTo>
                <a:lnTo>
                  <a:pt x="10367" y="1468"/>
                </a:lnTo>
                <a:lnTo>
                  <a:pt x="10411" y="1435"/>
                </a:lnTo>
                <a:lnTo>
                  <a:pt x="10456" y="1404"/>
                </a:lnTo>
                <a:lnTo>
                  <a:pt x="10502" y="1373"/>
                </a:lnTo>
                <a:lnTo>
                  <a:pt x="10548" y="1344"/>
                </a:lnTo>
                <a:lnTo>
                  <a:pt x="10596" y="1316"/>
                </a:lnTo>
                <a:lnTo>
                  <a:pt x="10644" y="1289"/>
                </a:lnTo>
                <a:lnTo>
                  <a:pt x="10692" y="1263"/>
                </a:lnTo>
                <a:lnTo>
                  <a:pt x="10742" y="1237"/>
                </a:lnTo>
                <a:lnTo>
                  <a:pt x="10793" y="1214"/>
                </a:lnTo>
                <a:lnTo>
                  <a:pt x="10843" y="1192"/>
                </a:lnTo>
                <a:lnTo>
                  <a:pt x="10894" y="1171"/>
                </a:lnTo>
                <a:lnTo>
                  <a:pt x="10947" y="1151"/>
                </a:lnTo>
                <a:lnTo>
                  <a:pt x="11000" y="1132"/>
                </a:lnTo>
                <a:lnTo>
                  <a:pt x="11053" y="1115"/>
                </a:lnTo>
                <a:lnTo>
                  <a:pt x="11108" y="1099"/>
                </a:lnTo>
                <a:lnTo>
                  <a:pt x="11162" y="1084"/>
                </a:lnTo>
                <a:lnTo>
                  <a:pt x="11217" y="1070"/>
                </a:lnTo>
                <a:lnTo>
                  <a:pt x="11273" y="1058"/>
                </a:lnTo>
                <a:lnTo>
                  <a:pt x="11329" y="1046"/>
                </a:lnTo>
                <a:lnTo>
                  <a:pt x="11386" y="1037"/>
                </a:lnTo>
                <a:lnTo>
                  <a:pt x="11444" y="1028"/>
                </a:lnTo>
                <a:lnTo>
                  <a:pt x="11501" y="1021"/>
                </a:lnTo>
                <a:lnTo>
                  <a:pt x="11559" y="1015"/>
                </a:lnTo>
                <a:lnTo>
                  <a:pt x="11618" y="1010"/>
                </a:lnTo>
                <a:lnTo>
                  <a:pt x="11676" y="1007"/>
                </a:lnTo>
                <a:lnTo>
                  <a:pt x="11735" y="1005"/>
                </a:lnTo>
                <a:lnTo>
                  <a:pt x="11795" y="1004"/>
                </a:lnTo>
                <a:lnTo>
                  <a:pt x="11871" y="1005"/>
                </a:lnTo>
                <a:lnTo>
                  <a:pt x="11947" y="1008"/>
                </a:lnTo>
                <a:lnTo>
                  <a:pt x="12023" y="1014"/>
                </a:lnTo>
                <a:lnTo>
                  <a:pt x="12098" y="1021"/>
                </a:lnTo>
                <a:lnTo>
                  <a:pt x="12175" y="1030"/>
                </a:lnTo>
                <a:lnTo>
                  <a:pt x="12251" y="1042"/>
                </a:lnTo>
                <a:lnTo>
                  <a:pt x="12327" y="1055"/>
                </a:lnTo>
                <a:lnTo>
                  <a:pt x="12402" y="1071"/>
                </a:lnTo>
                <a:lnTo>
                  <a:pt x="12478" y="1088"/>
                </a:lnTo>
                <a:lnTo>
                  <a:pt x="12553" y="1108"/>
                </a:lnTo>
                <a:lnTo>
                  <a:pt x="12629" y="1129"/>
                </a:lnTo>
                <a:lnTo>
                  <a:pt x="12703" y="1153"/>
                </a:lnTo>
                <a:lnTo>
                  <a:pt x="12777" y="1178"/>
                </a:lnTo>
                <a:lnTo>
                  <a:pt x="12852" y="1205"/>
                </a:lnTo>
                <a:lnTo>
                  <a:pt x="12925" y="1234"/>
                </a:lnTo>
                <a:lnTo>
                  <a:pt x="12999" y="1266"/>
                </a:lnTo>
                <a:lnTo>
                  <a:pt x="13071" y="1299"/>
                </a:lnTo>
                <a:lnTo>
                  <a:pt x="13144" y="1334"/>
                </a:lnTo>
                <a:lnTo>
                  <a:pt x="13215" y="1370"/>
                </a:lnTo>
                <a:lnTo>
                  <a:pt x="13285" y="1408"/>
                </a:lnTo>
                <a:lnTo>
                  <a:pt x="13356" y="1448"/>
                </a:lnTo>
                <a:lnTo>
                  <a:pt x="13425" y="1490"/>
                </a:lnTo>
                <a:lnTo>
                  <a:pt x="13495" y="1535"/>
                </a:lnTo>
                <a:lnTo>
                  <a:pt x="13562" y="1580"/>
                </a:lnTo>
                <a:lnTo>
                  <a:pt x="13629" y="1627"/>
                </a:lnTo>
                <a:lnTo>
                  <a:pt x="13696" y="1676"/>
                </a:lnTo>
                <a:lnTo>
                  <a:pt x="13761" y="1727"/>
                </a:lnTo>
                <a:lnTo>
                  <a:pt x="13827" y="1779"/>
                </a:lnTo>
                <a:lnTo>
                  <a:pt x="13890" y="1834"/>
                </a:lnTo>
                <a:lnTo>
                  <a:pt x="13952" y="1889"/>
                </a:lnTo>
                <a:lnTo>
                  <a:pt x="14014" y="1946"/>
                </a:lnTo>
                <a:lnTo>
                  <a:pt x="14075" y="2005"/>
                </a:lnTo>
                <a:lnTo>
                  <a:pt x="14130" y="2061"/>
                </a:lnTo>
                <a:lnTo>
                  <a:pt x="14185" y="2119"/>
                </a:lnTo>
                <a:lnTo>
                  <a:pt x="14237" y="2177"/>
                </a:lnTo>
                <a:lnTo>
                  <a:pt x="14288" y="2235"/>
                </a:lnTo>
                <a:lnTo>
                  <a:pt x="14338" y="2295"/>
                </a:lnTo>
                <a:lnTo>
                  <a:pt x="14386" y="2356"/>
                </a:lnTo>
                <a:lnTo>
                  <a:pt x="14433" y="2417"/>
                </a:lnTo>
                <a:lnTo>
                  <a:pt x="14478" y="2478"/>
                </a:lnTo>
                <a:lnTo>
                  <a:pt x="14522" y="2540"/>
                </a:lnTo>
                <a:lnTo>
                  <a:pt x="14564" y="2603"/>
                </a:lnTo>
                <a:lnTo>
                  <a:pt x="14605" y="2667"/>
                </a:lnTo>
                <a:lnTo>
                  <a:pt x="14644" y="2731"/>
                </a:lnTo>
                <a:lnTo>
                  <a:pt x="14682" y="2796"/>
                </a:lnTo>
                <a:lnTo>
                  <a:pt x="14718" y="2861"/>
                </a:lnTo>
                <a:lnTo>
                  <a:pt x="14752" y="2927"/>
                </a:lnTo>
                <a:lnTo>
                  <a:pt x="14785" y="2993"/>
                </a:lnTo>
                <a:lnTo>
                  <a:pt x="14816" y="3060"/>
                </a:lnTo>
                <a:lnTo>
                  <a:pt x="14846" y="3126"/>
                </a:lnTo>
                <a:lnTo>
                  <a:pt x="14874" y="3195"/>
                </a:lnTo>
                <a:lnTo>
                  <a:pt x="14900" y="3262"/>
                </a:lnTo>
                <a:lnTo>
                  <a:pt x="14925" y="3330"/>
                </a:lnTo>
                <a:lnTo>
                  <a:pt x="14948" y="3398"/>
                </a:lnTo>
                <a:lnTo>
                  <a:pt x="14969" y="3468"/>
                </a:lnTo>
                <a:lnTo>
                  <a:pt x="14988" y="3537"/>
                </a:lnTo>
                <a:lnTo>
                  <a:pt x="15007" y="3606"/>
                </a:lnTo>
                <a:lnTo>
                  <a:pt x="15023" y="3675"/>
                </a:lnTo>
                <a:lnTo>
                  <a:pt x="15038" y="3746"/>
                </a:lnTo>
                <a:lnTo>
                  <a:pt x="15050" y="3816"/>
                </a:lnTo>
                <a:lnTo>
                  <a:pt x="15061" y="3885"/>
                </a:lnTo>
                <a:lnTo>
                  <a:pt x="15070" y="3955"/>
                </a:lnTo>
                <a:lnTo>
                  <a:pt x="15078" y="4026"/>
                </a:lnTo>
                <a:lnTo>
                  <a:pt x="15084" y="4097"/>
                </a:lnTo>
                <a:lnTo>
                  <a:pt x="15087" y="4162"/>
                </a:lnTo>
                <a:lnTo>
                  <a:pt x="15089" y="4227"/>
                </a:lnTo>
                <a:lnTo>
                  <a:pt x="15089" y="4292"/>
                </a:lnTo>
                <a:lnTo>
                  <a:pt x="15088" y="4357"/>
                </a:lnTo>
                <a:lnTo>
                  <a:pt x="15085" y="4420"/>
                </a:lnTo>
                <a:lnTo>
                  <a:pt x="15081" y="4484"/>
                </a:lnTo>
                <a:lnTo>
                  <a:pt x="15075" y="4546"/>
                </a:lnTo>
                <a:lnTo>
                  <a:pt x="15067" y="4610"/>
                </a:lnTo>
                <a:lnTo>
                  <a:pt x="15058" y="4672"/>
                </a:lnTo>
                <a:lnTo>
                  <a:pt x="15048" y="4733"/>
                </a:lnTo>
                <a:lnTo>
                  <a:pt x="15035" y="4794"/>
                </a:lnTo>
                <a:lnTo>
                  <a:pt x="15022" y="4855"/>
                </a:lnTo>
                <a:lnTo>
                  <a:pt x="15006" y="4914"/>
                </a:lnTo>
                <a:lnTo>
                  <a:pt x="14989" y="4973"/>
                </a:lnTo>
                <a:lnTo>
                  <a:pt x="14970" y="5032"/>
                </a:lnTo>
                <a:lnTo>
                  <a:pt x="14950" y="5089"/>
                </a:lnTo>
                <a:lnTo>
                  <a:pt x="14929" y="5147"/>
                </a:lnTo>
                <a:lnTo>
                  <a:pt x="14906" y="5203"/>
                </a:lnTo>
                <a:lnTo>
                  <a:pt x="14882" y="5259"/>
                </a:lnTo>
                <a:lnTo>
                  <a:pt x="14856" y="5314"/>
                </a:lnTo>
                <a:lnTo>
                  <a:pt x="14829" y="5368"/>
                </a:lnTo>
                <a:lnTo>
                  <a:pt x="14799" y="5422"/>
                </a:lnTo>
                <a:lnTo>
                  <a:pt x="14769" y="5474"/>
                </a:lnTo>
                <a:lnTo>
                  <a:pt x="14737" y="5526"/>
                </a:lnTo>
                <a:lnTo>
                  <a:pt x="14704" y="5577"/>
                </a:lnTo>
                <a:lnTo>
                  <a:pt x="14670" y="5627"/>
                </a:lnTo>
                <a:lnTo>
                  <a:pt x="14633" y="5675"/>
                </a:lnTo>
                <a:lnTo>
                  <a:pt x="14595" y="5724"/>
                </a:lnTo>
                <a:lnTo>
                  <a:pt x="14557" y="5772"/>
                </a:lnTo>
                <a:lnTo>
                  <a:pt x="14516" y="5818"/>
                </a:lnTo>
                <a:lnTo>
                  <a:pt x="14474" y="5863"/>
                </a:lnTo>
                <a:lnTo>
                  <a:pt x="14431" y="5907"/>
                </a:lnTo>
                <a:close/>
                <a:moveTo>
                  <a:pt x="4463" y="14370"/>
                </a:moveTo>
                <a:lnTo>
                  <a:pt x="4461" y="14307"/>
                </a:lnTo>
                <a:lnTo>
                  <a:pt x="4458" y="14243"/>
                </a:lnTo>
                <a:lnTo>
                  <a:pt x="4453" y="14180"/>
                </a:lnTo>
                <a:lnTo>
                  <a:pt x="4446" y="14117"/>
                </a:lnTo>
                <a:lnTo>
                  <a:pt x="4438" y="14053"/>
                </a:lnTo>
                <a:lnTo>
                  <a:pt x="4429" y="13990"/>
                </a:lnTo>
                <a:lnTo>
                  <a:pt x="4417" y="13926"/>
                </a:lnTo>
                <a:lnTo>
                  <a:pt x="4405" y="13863"/>
                </a:lnTo>
                <a:lnTo>
                  <a:pt x="4391" y="13800"/>
                </a:lnTo>
                <a:lnTo>
                  <a:pt x="4375" y="13737"/>
                </a:lnTo>
                <a:lnTo>
                  <a:pt x="4357" y="13673"/>
                </a:lnTo>
                <a:lnTo>
                  <a:pt x="4338" y="13610"/>
                </a:lnTo>
                <a:lnTo>
                  <a:pt x="4317" y="13548"/>
                </a:lnTo>
                <a:lnTo>
                  <a:pt x="4295" y="13486"/>
                </a:lnTo>
                <a:lnTo>
                  <a:pt x="4271" y="13423"/>
                </a:lnTo>
                <a:lnTo>
                  <a:pt x="4246" y="13362"/>
                </a:lnTo>
                <a:lnTo>
                  <a:pt x="4219" y="13300"/>
                </a:lnTo>
                <a:lnTo>
                  <a:pt x="4191" y="13240"/>
                </a:lnTo>
                <a:lnTo>
                  <a:pt x="4161" y="13179"/>
                </a:lnTo>
                <a:lnTo>
                  <a:pt x="4128" y="13119"/>
                </a:lnTo>
                <a:lnTo>
                  <a:pt x="4095" y="13059"/>
                </a:lnTo>
                <a:lnTo>
                  <a:pt x="4060" y="13000"/>
                </a:lnTo>
                <a:lnTo>
                  <a:pt x="4024" y="12942"/>
                </a:lnTo>
                <a:lnTo>
                  <a:pt x="3986" y="12884"/>
                </a:lnTo>
                <a:lnTo>
                  <a:pt x="3946" y="12826"/>
                </a:lnTo>
                <a:lnTo>
                  <a:pt x="3905" y="12769"/>
                </a:lnTo>
                <a:lnTo>
                  <a:pt x="3862" y="12714"/>
                </a:lnTo>
                <a:lnTo>
                  <a:pt x="3818" y="12658"/>
                </a:lnTo>
                <a:lnTo>
                  <a:pt x="3771" y="12604"/>
                </a:lnTo>
                <a:lnTo>
                  <a:pt x="3723" y="12549"/>
                </a:lnTo>
                <a:lnTo>
                  <a:pt x="3674" y="12497"/>
                </a:lnTo>
                <a:lnTo>
                  <a:pt x="3622" y="12445"/>
                </a:lnTo>
                <a:lnTo>
                  <a:pt x="3573" y="12396"/>
                </a:lnTo>
                <a:lnTo>
                  <a:pt x="3522" y="12349"/>
                </a:lnTo>
                <a:lnTo>
                  <a:pt x="3470" y="12303"/>
                </a:lnTo>
                <a:lnTo>
                  <a:pt x="3418" y="12258"/>
                </a:lnTo>
                <a:lnTo>
                  <a:pt x="3366" y="12215"/>
                </a:lnTo>
                <a:lnTo>
                  <a:pt x="3312" y="12174"/>
                </a:lnTo>
                <a:lnTo>
                  <a:pt x="3257" y="12133"/>
                </a:lnTo>
                <a:lnTo>
                  <a:pt x="3202" y="12094"/>
                </a:lnTo>
                <a:lnTo>
                  <a:pt x="3146" y="12057"/>
                </a:lnTo>
                <a:lnTo>
                  <a:pt x="3088" y="12020"/>
                </a:lnTo>
                <a:lnTo>
                  <a:pt x="3031" y="11985"/>
                </a:lnTo>
                <a:lnTo>
                  <a:pt x="2974" y="11952"/>
                </a:lnTo>
                <a:lnTo>
                  <a:pt x="2914" y="11920"/>
                </a:lnTo>
                <a:lnTo>
                  <a:pt x="2855" y="11889"/>
                </a:lnTo>
                <a:lnTo>
                  <a:pt x="2796" y="11860"/>
                </a:lnTo>
                <a:lnTo>
                  <a:pt x="2735" y="11832"/>
                </a:lnTo>
                <a:lnTo>
                  <a:pt x="2675" y="11806"/>
                </a:lnTo>
                <a:lnTo>
                  <a:pt x="2613" y="11781"/>
                </a:lnTo>
                <a:lnTo>
                  <a:pt x="2552" y="11757"/>
                </a:lnTo>
                <a:lnTo>
                  <a:pt x="2490" y="11735"/>
                </a:lnTo>
                <a:lnTo>
                  <a:pt x="2427" y="11715"/>
                </a:lnTo>
                <a:lnTo>
                  <a:pt x="2365" y="11696"/>
                </a:lnTo>
                <a:lnTo>
                  <a:pt x="2303" y="11679"/>
                </a:lnTo>
                <a:lnTo>
                  <a:pt x="2239" y="11663"/>
                </a:lnTo>
                <a:lnTo>
                  <a:pt x="2176" y="11648"/>
                </a:lnTo>
                <a:lnTo>
                  <a:pt x="2112" y="11636"/>
                </a:lnTo>
                <a:lnTo>
                  <a:pt x="2048" y="11625"/>
                </a:lnTo>
                <a:lnTo>
                  <a:pt x="1985" y="11615"/>
                </a:lnTo>
                <a:lnTo>
                  <a:pt x="1920" y="11607"/>
                </a:lnTo>
                <a:lnTo>
                  <a:pt x="1857" y="11600"/>
                </a:lnTo>
                <a:lnTo>
                  <a:pt x="1793" y="11595"/>
                </a:lnTo>
                <a:lnTo>
                  <a:pt x="1728" y="11592"/>
                </a:lnTo>
                <a:lnTo>
                  <a:pt x="2229" y="9781"/>
                </a:lnTo>
                <a:lnTo>
                  <a:pt x="2236" y="9759"/>
                </a:lnTo>
                <a:lnTo>
                  <a:pt x="2244" y="9736"/>
                </a:lnTo>
                <a:lnTo>
                  <a:pt x="2253" y="9714"/>
                </a:lnTo>
                <a:lnTo>
                  <a:pt x="2263" y="9692"/>
                </a:lnTo>
                <a:lnTo>
                  <a:pt x="2273" y="9670"/>
                </a:lnTo>
                <a:lnTo>
                  <a:pt x="2284" y="9648"/>
                </a:lnTo>
                <a:lnTo>
                  <a:pt x="2296" y="9626"/>
                </a:lnTo>
                <a:lnTo>
                  <a:pt x="2308" y="9604"/>
                </a:lnTo>
                <a:lnTo>
                  <a:pt x="2321" y="9583"/>
                </a:lnTo>
                <a:lnTo>
                  <a:pt x="2335" y="9561"/>
                </a:lnTo>
                <a:lnTo>
                  <a:pt x="2349" y="9539"/>
                </a:lnTo>
                <a:lnTo>
                  <a:pt x="2363" y="9518"/>
                </a:lnTo>
                <a:lnTo>
                  <a:pt x="2378" y="9498"/>
                </a:lnTo>
                <a:lnTo>
                  <a:pt x="2393" y="9478"/>
                </a:lnTo>
                <a:lnTo>
                  <a:pt x="2409" y="9458"/>
                </a:lnTo>
                <a:lnTo>
                  <a:pt x="2426" y="9438"/>
                </a:lnTo>
                <a:lnTo>
                  <a:pt x="2522" y="9374"/>
                </a:lnTo>
                <a:lnTo>
                  <a:pt x="2621" y="9314"/>
                </a:lnTo>
                <a:lnTo>
                  <a:pt x="2723" y="9260"/>
                </a:lnTo>
                <a:lnTo>
                  <a:pt x="2828" y="9211"/>
                </a:lnTo>
                <a:lnTo>
                  <a:pt x="2934" y="9169"/>
                </a:lnTo>
                <a:lnTo>
                  <a:pt x="3044" y="9131"/>
                </a:lnTo>
                <a:lnTo>
                  <a:pt x="3156" y="9099"/>
                </a:lnTo>
                <a:lnTo>
                  <a:pt x="3268" y="9072"/>
                </a:lnTo>
                <a:lnTo>
                  <a:pt x="3383" y="9051"/>
                </a:lnTo>
                <a:lnTo>
                  <a:pt x="3500" y="9034"/>
                </a:lnTo>
                <a:lnTo>
                  <a:pt x="3617" y="9024"/>
                </a:lnTo>
                <a:lnTo>
                  <a:pt x="3736" y="9018"/>
                </a:lnTo>
                <a:lnTo>
                  <a:pt x="3857" y="9018"/>
                </a:lnTo>
                <a:lnTo>
                  <a:pt x="3976" y="9023"/>
                </a:lnTo>
                <a:lnTo>
                  <a:pt x="4098" y="9033"/>
                </a:lnTo>
                <a:lnTo>
                  <a:pt x="4220" y="9049"/>
                </a:lnTo>
                <a:lnTo>
                  <a:pt x="4342" y="9070"/>
                </a:lnTo>
                <a:lnTo>
                  <a:pt x="4463" y="9096"/>
                </a:lnTo>
                <a:lnTo>
                  <a:pt x="4584" y="9127"/>
                </a:lnTo>
                <a:lnTo>
                  <a:pt x="4706" y="9164"/>
                </a:lnTo>
                <a:lnTo>
                  <a:pt x="4826" y="9206"/>
                </a:lnTo>
                <a:lnTo>
                  <a:pt x="4946" y="9252"/>
                </a:lnTo>
                <a:lnTo>
                  <a:pt x="5065" y="9305"/>
                </a:lnTo>
                <a:lnTo>
                  <a:pt x="5184" y="9363"/>
                </a:lnTo>
                <a:lnTo>
                  <a:pt x="5300" y="9425"/>
                </a:lnTo>
                <a:lnTo>
                  <a:pt x="5415" y="9493"/>
                </a:lnTo>
                <a:lnTo>
                  <a:pt x="5529" y="9566"/>
                </a:lnTo>
                <a:lnTo>
                  <a:pt x="5640" y="9644"/>
                </a:lnTo>
                <a:lnTo>
                  <a:pt x="5750" y="9727"/>
                </a:lnTo>
                <a:lnTo>
                  <a:pt x="5857" y="9815"/>
                </a:lnTo>
                <a:lnTo>
                  <a:pt x="5962" y="9909"/>
                </a:lnTo>
                <a:lnTo>
                  <a:pt x="6065" y="10007"/>
                </a:lnTo>
                <a:lnTo>
                  <a:pt x="6168" y="10115"/>
                </a:lnTo>
                <a:lnTo>
                  <a:pt x="6267" y="10226"/>
                </a:lnTo>
                <a:lnTo>
                  <a:pt x="6360" y="10339"/>
                </a:lnTo>
                <a:lnTo>
                  <a:pt x="6447" y="10456"/>
                </a:lnTo>
                <a:lnTo>
                  <a:pt x="6529" y="10574"/>
                </a:lnTo>
                <a:lnTo>
                  <a:pt x="6604" y="10695"/>
                </a:lnTo>
                <a:lnTo>
                  <a:pt x="6673" y="10816"/>
                </a:lnTo>
                <a:lnTo>
                  <a:pt x="6738" y="10941"/>
                </a:lnTo>
                <a:lnTo>
                  <a:pt x="6796" y="11065"/>
                </a:lnTo>
                <a:lnTo>
                  <a:pt x="6848" y="11191"/>
                </a:lnTo>
                <a:lnTo>
                  <a:pt x="6895" y="11318"/>
                </a:lnTo>
                <a:lnTo>
                  <a:pt x="6936" y="11446"/>
                </a:lnTo>
                <a:lnTo>
                  <a:pt x="6971" y="11574"/>
                </a:lnTo>
                <a:lnTo>
                  <a:pt x="7000" y="11702"/>
                </a:lnTo>
                <a:lnTo>
                  <a:pt x="7023" y="11831"/>
                </a:lnTo>
                <a:lnTo>
                  <a:pt x="7041" y="11959"/>
                </a:lnTo>
                <a:lnTo>
                  <a:pt x="7052" y="12087"/>
                </a:lnTo>
                <a:lnTo>
                  <a:pt x="7058" y="12214"/>
                </a:lnTo>
                <a:lnTo>
                  <a:pt x="7057" y="12341"/>
                </a:lnTo>
                <a:lnTo>
                  <a:pt x="7051" y="12466"/>
                </a:lnTo>
                <a:lnTo>
                  <a:pt x="7039" y="12589"/>
                </a:lnTo>
                <a:lnTo>
                  <a:pt x="7019" y="12712"/>
                </a:lnTo>
                <a:lnTo>
                  <a:pt x="6995" y="12832"/>
                </a:lnTo>
                <a:lnTo>
                  <a:pt x="6965" y="12952"/>
                </a:lnTo>
                <a:lnTo>
                  <a:pt x="6929" y="13068"/>
                </a:lnTo>
                <a:lnTo>
                  <a:pt x="6886" y="13183"/>
                </a:lnTo>
                <a:lnTo>
                  <a:pt x="6837" y="13294"/>
                </a:lnTo>
                <a:lnTo>
                  <a:pt x="6783" y="13402"/>
                </a:lnTo>
                <a:lnTo>
                  <a:pt x="6722" y="13508"/>
                </a:lnTo>
                <a:lnTo>
                  <a:pt x="6655" y="13610"/>
                </a:lnTo>
                <a:lnTo>
                  <a:pt x="6582" y="13710"/>
                </a:lnTo>
                <a:lnTo>
                  <a:pt x="6502" y="13805"/>
                </a:lnTo>
                <a:lnTo>
                  <a:pt x="6481" y="13816"/>
                </a:lnTo>
                <a:lnTo>
                  <a:pt x="6459" y="13827"/>
                </a:lnTo>
                <a:lnTo>
                  <a:pt x="6437" y="13838"/>
                </a:lnTo>
                <a:lnTo>
                  <a:pt x="6415" y="13848"/>
                </a:lnTo>
                <a:lnTo>
                  <a:pt x="6392" y="13858"/>
                </a:lnTo>
                <a:lnTo>
                  <a:pt x="6369" y="13867"/>
                </a:lnTo>
                <a:lnTo>
                  <a:pt x="6345" y="13876"/>
                </a:lnTo>
                <a:lnTo>
                  <a:pt x="6322" y="13884"/>
                </a:lnTo>
                <a:lnTo>
                  <a:pt x="4463" y="14370"/>
                </a:lnTo>
                <a:close/>
                <a:moveTo>
                  <a:pt x="2096" y="14991"/>
                </a:moveTo>
                <a:lnTo>
                  <a:pt x="2070" y="14997"/>
                </a:lnTo>
                <a:lnTo>
                  <a:pt x="2036" y="15005"/>
                </a:lnTo>
                <a:lnTo>
                  <a:pt x="1995" y="15014"/>
                </a:lnTo>
                <a:lnTo>
                  <a:pt x="1949" y="15024"/>
                </a:lnTo>
                <a:lnTo>
                  <a:pt x="1899" y="15034"/>
                </a:lnTo>
                <a:lnTo>
                  <a:pt x="1849" y="15043"/>
                </a:lnTo>
                <a:lnTo>
                  <a:pt x="1825" y="15046"/>
                </a:lnTo>
                <a:lnTo>
                  <a:pt x="1801" y="15050"/>
                </a:lnTo>
                <a:lnTo>
                  <a:pt x="1777" y="15052"/>
                </a:lnTo>
                <a:lnTo>
                  <a:pt x="1755" y="15054"/>
                </a:lnTo>
                <a:lnTo>
                  <a:pt x="1716" y="15053"/>
                </a:lnTo>
                <a:lnTo>
                  <a:pt x="1679" y="15049"/>
                </a:lnTo>
                <a:lnTo>
                  <a:pt x="1641" y="15044"/>
                </a:lnTo>
                <a:lnTo>
                  <a:pt x="1604" y="15037"/>
                </a:lnTo>
                <a:lnTo>
                  <a:pt x="1568" y="15029"/>
                </a:lnTo>
                <a:lnTo>
                  <a:pt x="1532" y="15018"/>
                </a:lnTo>
                <a:lnTo>
                  <a:pt x="1498" y="15006"/>
                </a:lnTo>
                <a:lnTo>
                  <a:pt x="1464" y="14993"/>
                </a:lnTo>
                <a:lnTo>
                  <a:pt x="1430" y="14978"/>
                </a:lnTo>
                <a:lnTo>
                  <a:pt x="1398" y="14961"/>
                </a:lnTo>
                <a:lnTo>
                  <a:pt x="1367" y="14943"/>
                </a:lnTo>
                <a:lnTo>
                  <a:pt x="1336" y="14923"/>
                </a:lnTo>
                <a:lnTo>
                  <a:pt x="1307" y="14902"/>
                </a:lnTo>
                <a:lnTo>
                  <a:pt x="1279" y="14880"/>
                </a:lnTo>
                <a:lnTo>
                  <a:pt x="1251" y="14856"/>
                </a:lnTo>
                <a:lnTo>
                  <a:pt x="1225" y="14832"/>
                </a:lnTo>
                <a:lnTo>
                  <a:pt x="1201" y="14804"/>
                </a:lnTo>
                <a:lnTo>
                  <a:pt x="1177" y="14777"/>
                </a:lnTo>
                <a:lnTo>
                  <a:pt x="1155" y="14749"/>
                </a:lnTo>
                <a:lnTo>
                  <a:pt x="1134" y="14720"/>
                </a:lnTo>
                <a:lnTo>
                  <a:pt x="1115" y="14689"/>
                </a:lnTo>
                <a:lnTo>
                  <a:pt x="1096" y="14658"/>
                </a:lnTo>
                <a:lnTo>
                  <a:pt x="1080" y="14626"/>
                </a:lnTo>
                <a:lnTo>
                  <a:pt x="1065" y="14593"/>
                </a:lnTo>
                <a:lnTo>
                  <a:pt x="1051" y="14559"/>
                </a:lnTo>
                <a:lnTo>
                  <a:pt x="1040" y="14524"/>
                </a:lnTo>
                <a:lnTo>
                  <a:pt x="1030" y="14488"/>
                </a:lnTo>
                <a:lnTo>
                  <a:pt x="1021" y="14452"/>
                </a:lnTo>
                <a:lnTo>
                  <a:pt x="1015" y="14415"/>
                </a:lnTo>
                <a:lnTo>
                  <a:pt x="1010" y="14378"/>
                </a:lnTo>
                <a:lnTo>
                  <a:pt x="1007" y="14340"/>
                </a:lnTo>
                <a:lnTo>
                  <a:pt x="1006" y="14302"/>
                </a:lnTo>
                <a:lnTo>
                  <a:pt x="1009" y="14268"/>
                </a:lnTo>
                <a:lnTo>
                  <a:pt x="1015" y="14229"/>
                </a:lnTo>
                <a:lnTo>
                  <a:pt x="1022" y="14189"/>
                </a:lnTo>
                <a:lnTo>
                  <a:pt x="1029" y="14149"/>
                </a:lnTo>
                <a:lnTo>
                  <a:pt x="1037" y="14110"/>
                </a:lnTo>
                <a:lnTo>
                  <a:pt x="1045" y="14074"/>
                </a:lnTo>
                <a:lnTo>
                  <a:pt x="1051" y="14043"/>
                </a:lnTo>
                <a:lnTo>
                  <a:pt x="1056" y="14020"/>
                </a:lnTo>
                <a:lnTo>
                  <a:pt x="1586" y="12106"/>
                </a:lnTo>
                <a:lnTo>
                  <a:pt x="1641" y="12105"/>
                </a:lnTo>
                <a:lnTo>
                  <a:pt x="1695" y="12105"/>
                </a:lnTo>
                <a:lnTo>
                  <a:pt x="1749" y="12107"/>
                </a:lnTo>
                <a:lnTo>
                  <a:pt x="1804" y="12111"/>
                </a:lnTo>
                <a:lnTo>
                  <a:pt x="1858" y="12116"/>
                </a:lnTo>
                <a:lnTo>
                  <a:pt x="1913" y="12122"/>
                </a:lnTo>
                <a:lnTo>
                  <a:pt x="1968" y="12130"/>
                </a:lnTo>
                <a:lnTo>
                  <a:pt x="2023" y="12139"/>
                </a:lnTo>
                <a:lnTo>
                  <a:pt x="2077" y="12149"/>
                </a:lnTo>
                <a:lnTo>
                  <a:pt x="2133" y="12161"/>
                </a:lnTo>
                <a:lnTo>
                  <a:pt x="2187" y="12175"/>
                </a:lnTo>
                <a:lnTo>
                  <a:pt x="2242" y="12190"/>
                </a:lnTo>
                <a:lnTo>
                  <a:pt x="2297" y="12206"/>
                </a:lnTo>
                <a:lnTo>
                  <a:pt x="2351" y="12224"/>
                </a:lnTo>
                <a:lnTo>
                  <a:pt x="2405" y="12243"/>
                </a:lnTo>
                <a:lnTo>
                  <a:pt x="2460" y="12264"/>
                </a:lnTo>
                <a:lnTo>
                  <a:pt x="2513" y="12286"/>
                </a:lnTo>
                <a:lnTo>
                  <a:pt x="2566" y="12309"/>
                </a:lnTo>
                <a:lnTo>
                  <a:pt x="2619" y="12335"/>
                </a:lnTo>
                <a:lnTo>
                  <a:pt x="2673" y="12362"/>
                </a:lnTo>
                <a:lnTo>
                  <a:pt x="2725" y="12390"/>
                </a:lnTo>
                <a:lnTo>
                  <a:pt x="2776" y="12420"/>
                </a:lnTo>
                <a:lnTo>
                  <a:pt x="2829" y="12451"/>
                </a:lnTo>
                <a:lnTo>
                  <a:pt x="2879" y="12483"/>
                </a:lnTo>
                <a:lnTo>
                  <a:pt x="2930" y="12517"/>
                </a:lnTo>
                <a:lnTo>
                  <a:pt x="2980" y="12553"/>
                </a:lnTo>
                <a:lnTo>
                  <a:pt x="3029" y="12590"/>
                </a:lnTo>
                <a:lnTo>
                  <a:pt x="3078" y="12629"/>
                </a:lnTo>
                <a:lnTo>
                  <a:pt x="3126" y="12669"/>
                </a:lnTo>
                <a:lnTo>
                  <a:pt x="3174" y="12711"/>
                </a:lnTo>
                <a:lnTo>
                  <a:pt x="3220" y="12754"/>
                </a:lnTo>
                <a:lnTo>
                  <a:pt x="3266" y="12799"/>
                </a:lnTo>
                <a:lnTo>
                  <a:pt x="3312" y="12845"/>
                </a:lnTo>
                <a:lnTo>
                  <a:pt x="3356" y="12893"/>
                </a:lnTo>
                <a:lnTo>
                  <a:pt x="3398" y="12941"/>
                </a:lnTo>
                <a:lnTo>
                  <a:pt x="3439" y="12990"/>
                </a:lnTo>
                <a:lnTo>
                  <a:pt x="3479" y="13039"/>
                </a:lnTo>
                <a:lnTo>
                  <a:pt x="3517" y="13089"/>
                </a:lnTo>
                <a:lnTo>
                  <a:pt x="3553" y="13139"/>
                </a:lnTo>
                <a:lnTo>
                  <a:pt x="3588" y="13191"/>
                </a:lnTo>
                <a:lnTo>
                  <a:pt x="3621" y="13243"/>
                </a:lnTo>
                <a:lnTo>
                  <a:pt x="3653" y="13295"/>
                </a:lnTo>
                <a:lnTo>
                  <a:pt x="3683" y="13348"/>
                </a:lnTo>
                <a:lnTo>
                  <a:pt x="3712" y="13401"/>
                </a:lnTo>
                <a:lnTo>
                  <a:pt x="3739" y="13455"/>
                </a:lnTo>
                <a:lnTo>
                  <a:pt x="3765" y="13509"/>
                </a:lnTo>
                <a:lnTo>
                  <a:pt x="3788" y="13563"/>
                </a:lnTo>
                <a:lnTo>
                  <a:pt x="3811" y="13617"/>
                </a:lnTo>
                <a:lnTo>
                  <a:pt x="3833" y="13671"/>
                </a:lnTo>
                <a:lnTo>
                  <a:pt x="3852" y="13727"/>
                </a:lnTo>
                <a:lnTo>
                  <a:pt x="3870" y="13782"/>
                </a:lnTo>
                <a:lnTo>
                  <a:pt x="3887" y="13837"/>
                </a:lnTo>
                <a:lnTo>
                  <a:pt x="3902" y="13892"/>
                </a:lnTo>
                <a:lnTo>
                  <a:pt x="3915" y="13948"/>
                </a:lnTo>
                <a:lnTo>
                  <a:pt x="3927" y="14004"/>
                </a:lnTo>
                <a:lnTo>
                  <a:pt x="3938" y="14060"/>
                </a:lnTo>
                <a:lnTo>
                  <a:pt x="3946" y="14115"/>
                </a:lnTo>
                <a:lnTo>
                  <a:pt x="3954" y="14170"/>
                </a:lnTo>
                <a:lnTo>
                  <a:pt x="3960" y="14225"/>
                </a:lnTo>
                <a:lnTo>
                  <a:pt x="3964" y="14282"/>
                </a:lnTo>
                <a:lnTo>
                  <a:pt x="3967" y="14337"/>
                </a:lnTo>
                <a:lnTo>
                  <a:pt x="3968" y="14391"/>
                </a:lnTo>
                <a:lnTo>
                  <a:pt x="3968" y="14446"/>
                </a:lnTo>
                <a:lnTo>
                  <a:pt x="3967" y="14500"/>
                </a:lnTo>
                <a:lnTo>
                  <a:pt x="2096" y="14991"/>
                </a:lnTo>
                <a:close/>
                <a:moveTo>
                  <a:pt x="5275" y="8311"/>
                </a:moveTo>
                <a:lnTo>
                  <a:pt x="5187" y="8277"/>
                </a:lnTo>
                <a:lnTo>
                  <a:pt x="5099" y="8245"/>
                </a:lnTo>
                <a:lnTo>
                  <a:pt x="5011" y="8215"/>
                </a:lnTo>
                <a:lnTo>
                  <a:pt x="4921" y="8186"/>
                </a:lnTo>
                <a:lnTo>
                  <a:pt x="4877" y="8173"/>
                </a:lnTo>
                <a:lnTo>
                  <a:pt x="4833" y="8159"/>
                </a:lnTo>
                <a:lnTo>
                  <a:pt x="4787" y="8147"/>
                </a:lnTo>
                <a:lnTo>
                  <a:pt x="4742" y="8135"/>
                </a:lnTo>
                <a:lnTo>
                  <a:pt x="4698" y="8124"/>
                </a:lnTo>
                <a:lnTo>
                  <a:pt x="4652" y="8113"/>
                </a:lnTo>
                <a:lnTo>
                  <a:pt x="4607" y="8103"/>
                </a:lnTo>
                <a:lnTo>
                  <a:pt x="4562" y="8093"/>
                </a:lnTo>
                <a:lnTo>
                  <a:pt x="4517" y="8084"/>
                </a:lnTo>
                <a:lnTo>
                  <a:pt x="4471" y="8075"/>
                </a:lnTo>
                <a:lnTo>
                  <a:pt x="4426" y="8067"/>
                </a:lnTo>
                <a:lnTo>
                  <a:pt x="4380" y="8059"/>
                </a:lnTo>
                <a:lnTo>
                  <a:pt x="4335" y="8052"/>
                </a:lnTo>
                <a:lnTo>
                  <a:pt x="4289" y="8045"/>
                </a:lnTo>
                <a:lnTo>
                  <a:pt x="4243" y="8039"/>
                </a:lnTo>
                <a:lnTo>
                  <a:pt x="4198" y="8034"/>
                </a:lnTo>
                <a:lnTo>
                  <a:pt x="4153" y="8029"/>
                </a:lnTo>
                <a:lnTo>
                  <a:pt x="4106" y="8025"/>
                </a:lnTo>
                <a:lnTo>
                  <a:pt x="4061" y="8021"/>
                </a:lnTo>
                <a:lnTo>
                  <a:pt x="4015" y="8018"/>
                </a:lnTo>
                <a:lnTo>
                  <a:pt x="3969" y="8015"/>
                </a:lnTo>
                <a:lnTo>
                  <a:pt x="3923" y="8013"/>
                </a:lnTo>
                <a:lnTo>
                  <a:pt x="3878" y="8011"/>
                </a:lnTo>
                <a:lnTo>
                  <a:pt x="3832" y="8011"/>
                </a:lnTo>
                <a:lnTo>
                  <a:pt x="7706" y="4116"/>
                </a:lnTo>
                <a:lnTo>
                  <a:pt x="7763" y="4063"/>
                </a:lnTo>
                <a:lnTo>
                  <a:pt x="7820" y="4012"/>
                </a:lnTo>
                <a:lnTo>
                  <a:pt x="7880" y="3964"/>
                </a:lnTo>
                <a:lnTo>
                  <a:pt x="7941" y="3918"/>
                </a:lnTo>
                <a:lnTo>
                  <a:pt x="8003" y="3875"/>
                </a:lnTo>
                <a:lnTo>
                  <a:pt x="8067" y="3834"/>
                </a:lnTo>
                <a:lnTo>
                  <a:pt x="8131" y="3796"/>
                </a:lnTo>
                <a:lnTo>
                  <a:pt x="8197" y="3760"/>
                </a:lnTo>
                <a:lnTo>
                  <a:pt x="8265" y="3725"/>
                </a:lnTo>
                <a:lnTo>
                  <a:pt x="8333" y="3694"/>
                </a:lnTo>
                <a:lnTo>
                  <a:pt x="8403" y="3665"/>
                </a:lnTo>
                <a:lnTo>
                  <a:pt x="8473" y="3638"/>
                </a:lnTo>
                <a:lnTo>
                  <a:pt x="8544" y="3613"/>
                </a:lnTo>
                <a:lnTo>
                  <a:pt x="8616" y="3591"/>
                </a:lnTo>
                <a:lnTo>
                  <a:pt x="8689" y="3571"/>
                </a:lnTo>
                <a:lnTo>
                  <a:pt x="8764" y="3554"/>
                </a:lnTo>
                <a:lnTo>
                  <a:pt x="8838" y="3539"/>
                </a:lnTo>
                <a:lnTo>
                  <a:pt x="8914" y="3526"/>
                </a:lnTo>
                <a:lnTo>
                  <a:pt x="8989" y="3515"/>
                </a:lnTo>
                <a:lnTo>
                  <a:pt x="9067" y="3507"/>
                </a:lnTo>
                <a:lnTo>
                  <a:pt x="9143" y="3501"/>
                </a:lnTo>
                <a:lnTo>
                  <a:pt x="9220" y="3497"/>
                </a:lnTo>
                <a:lnTo>
                  <a:pt x="9299" y="3496"/>
                </a:lnTo>
                <a:lnTo>
                  <a:pt x="9377" y="3497"/>
                </a:lnTo>
                <a:lnTo>
                  <a:pt x="9457" y="3500"/>
                </a:lnTo>
                <a:lnTo>
                  <a:pt x="9535" y="3505"/>
                </a:lnTo>
                <a:lnTo>
                  <a:pt x="9615" y="3512"/>
                </a:lnTo>
                <a:lnTo>
                  <a:pt x="9694" y="3522"/>
                </a:lnTo>
                <a:lnTo>
                  <a:pt x="9775" y="3534"/>
                </a:lnTo>
                <a:lnTo>
                  <a:pt x="9854" y="3548"/>
                </a:lnTo>
                <a:lnTo>
                  <a:pt x="9934" y="3565"/>
                </a:lnTo>
                <a:lnTo>
                  <a:pt x="10014" y="3583"/>
                </a:lnTo>
                <a:lnTo>
                  <a:pt x="5275" y="8311"/>
                </a:lnTo>
                <a:close/>
                <a:moveTo>
                  <a:pt x="7441" y="10165"/>
                </a:moveTo>
                <a:lnTo>
                  <a:pt x="7406" y="10107"/>
                </a:lnTo>
                <a:lnTo>
                  <a:pt x="7369" y="10049"/>
                </a:lnTo>
                <a:lnTo>
                  <a:pt x="7332" y="9992"/>
                </a:lnTo>
                <a:lnTo>
                  <a:pt x="7295" y="9936"/>
                </a:lnTo>
                <a:lnTo>
                  <a:pt x="7257" y="9880"/>
                </a:lnTo>
                <a:lnTo>
                  <a:pt x="7218" y="9824"/>
                </a:lnTo>
                <a:lnTo>
                  <a:pt x="7177" y="9768"/>
                </a:lnTo>
                <a:lnTo>
                  <a:pt x="7137" y="9714"/>
                </a:lnTo>
                <a:lnTo>
                  <a:pt x="7096" y="9660"/>
                </a:lnTo>
                <a:lnTo>
                  <a:pt x="7053" y="9606"/>
                </a:lnTo>
                <a:lnTo>
                  <a:pt x="7009" y="9553"/>
                </a:lnTo>
                <a:lnTo>
                  <a:pt x="6965" y="9500"/>
                </a:lnTo>
                <a:lnTo>
                  <a:pt x="6919" y="9448"/>
                </a:lnTo>
                <a:lnTo>
                  <a:pt x="6873" y="9397"/>
                </a:lnTo>
                <a:lnTo>
                  <a:pt x="6824" y="9347"/>
                </a:lnTo>
                <a:lnTo>
                  <a:pt x="6776" y="9297"/>
                </a:lnTo>
                <a:lnTo>
                  <a:pt x="6718" y="9240"/>
                </a:lnTo>
                <a:lnTo>
                  <a:pt x="6658" y="9185"/>
                </a:lnTo>
                <a:lnTo>
                  <a:pt x="6598" y="9131"/>
                </a:lnTo>
                <a:lnTo>
                  <a:pt x="6538" y="9079"/>
                </a:lnTo>
                <a:lnTo>
                  <a:pt x="6475" y="9029"/>
                </a:lnTo>
                <a:lnTo>
                  <a:pt x="6412" y="8978"/>
                </a:lnTo>
                <a:lnTo>
                  <a:pt x="6348" y="8930"/>
                </a:lnTo>
                <a:lnTo>
                  <a:pt x="6284" y="8884"/>
                </a:lnTo>
                <a:lnTo>
                  <a:pt x="6220" y="8838"/>
                </a:lnTo>
                <a:lnTo>
                  <a:pt x="6153" y="8794"/>
                </a:lnTo>
                <a:lnTo>
                  <a:pt x="6087" y="8750"/>
                </a:lnTo>
                <a:lnTo>
                  <a:pt x="6021" y="8707"/>
                </a:lnTo>
                <a:lnTo>
                  <a:pt x="5953" y="8666"/>
                </a:lnTo>
                <a:lnTo>
                  <a:pt x="5885" y="8626"/>
                </a:lnTo>
                <a:lnTo>
                  <a:pt x="5816" y="8587"/>
                </a:lnTo>
                <a:lnTo>
                  <a:pt x="5748" y="8549"/>
                </a:lnTo>
                <a:lnTo>
                  <a:pt x="10542" y="3766"/>
                </a:lnTo>
                <a:lnTo>
                  <a:pt x="10613" y="3798"/>
                </a:lnTo>
                <a:lnTo>
                  <a:pt x="10683" y="3831"/>
                </a:lnTo>
                <a:lnTo>
                  <a:pt x="10752" y="3866"/>
                </a:lnTo>
                <a:lnTo>
                  <a:pt x="10821" y="3903"/>
                </a:lnTo>
                <a:lnTo>
                  <a:pt x="10889" y="3942"/>
                </a:lnTo>
                <a:lnTo>
                  <a:pt x="10958" y="3983"/>
                </a:lnTo>
                <a:lnTo>
                  <a:pt x="11025" y="4026"/>
                </a:lnTo>
                <a:lnTo>
                  <a:pt x="11091" y="4070"/>
                </a:lnTo>
                <a:lnTo>
                  <a:pt x="11157" y="4115"/>
                </a:lnTo>
                <a:lnTo>
                  <a:pt x="11222" y="4163"/>
                </a:lnTo>
                <a:lnTo>
                  <a:pt x="11287" y="4212"/>
                </a:lnTo>
                <a:lnTo>
                  <a:pt x="11351" y="4263"/>
                </a:lnTo>
                <a:lnTo>
                  <a:pt x="11413" y="4317"/>
                </a:lnTo>
                <a:lnTo>
                  <a:pt x="11476" y="4372"/>
                </a:lnTo>
                <a:lnTo>
                  <a:pt x="11537" y="4428"/>
                </a:lnTo>
                <a:lnTo>
                  <a:pt x="11597" y="4487"/>
                </a:lnTo>
                <a:lnTo>
                  <a:pt x="11648" y="4537"/>
                </a:lnTo>
                <a:lnTo>
                  <a:pt x="11696" y="4590"/>
                </a:lnTo>
                <a:lnTo>
                  <a:pt x="11743" y="4642"/>
                </a:lnTo>
                <a:lnTo>
                  <a:pt x="11790" y="4696"/>
                </a:lnTo>
                <a:lnTo>
                  <a:pt x="11835" y="4749"/>
                </a:lnTo>
                <a:lnTo>
                  <a:pt x="11878" y="4803"/>
                </a:lnTo>
                <a:lnTo>
                  <a:pt x="11919" y="4859"/>
                </a:lnTo>
                <a:lnTo>
                  <a:pt x="11961" y="4915"/>
                </a:lnTo>
                <a:lnTo>
                  <a:pt x="12000" y="4970"/>
                </a:lnTo>
                <a:lnTo>
                  <a:pt x="12038" y="5027"/>
                </a:lnTo>
                <a:lnTo>
                  <a:pt x="12075" y="5084"/>
                </a:lnTo>
                <a:lnTo>
                  <a:pt x="12110" y="5142"/>
                </a:lnTo>
                <a:lnTo>
                  <a:pt x="12145" y="5200"/>
                </a:lnTo>
                <a:lnTo>
                  <a:pt x="12178" y="5258"/>
                </a:lnTo>
                <a:lnTo>
                  <a:pt x="12210" y="5316"/>
                </a:lnTo>
                <a:lnTo>
                  <a:pt x="12241" y="5375"/>
                </a:lnTo>
                <a:lnTo>
                  <a:pt x="7441" y="10165"/>
                </a:lnTo>
                <a:close/>
                <a:moveTo>
                  <a:pt x="8055" y="11941"/>
                </a:moveTo>
                <a:lnTo>
                  <a:pt x="8045" y="11856"/>
                </a:lnTo>
                <a:lnTo>
                  <a:pt x="8035" y="11772"/>
                </a:lnTo>
                <a:lnTo>
                  <a:pt x="8022" y="11687"/>
                </a:lnTo>
                <a:lnTo>
                  <a:pt x="8008" y="11603"/>
                </a:lnTo>
                <a:lnTo>
                  <a:pt x="7991" y="11519"/>
                </a:lnTo>
                <a:lnTo>
                  <a:pt x="7973" y="11435"/>
                </a:lnTo>
                <a:lnTo>
                  <a:pt x="7953" y="11352"/>
                </a:lnTo>
                <a:lnTo>
                  <a:pt x="7931" y="11270"/>
                </a:lnTo>
                <a:lnTo>
                  <a:pt x="7907" y="11187"/>
                </a:lnTo>
                <a:lnTo>
                  <a:pt x="7882" y="11105"/>
                </a:lnTo>
                <a:lnTo>
                  <a:pt x="7854" y="11024"/>
                </a:lnTo>
                <a:lnTo>
                  <a:pt x="7825" y="10943"/>
                </a:lnTo>
                <a:lnTo>
                  <a:pt x="7795" y="10861"/>
                </a:lnTo>
                <a:lnTo>
                  <a:pt x="7763" y="10781"/>
                </a:lnTo>
                <a:lnTo>
                  <a:pt x="7729" y="10702"/>
                </a:lnTo>
                <a:lnTo>
                  <a:pt x="7693" y="10622"/>
                </a:lnTo>
                <a:lnTo>
                  <a:pt x="12448" y="5878"/>
                </a:lnTo>
                <a:lnTo>
                  <a:pt x="12475" y="5965"/>
                </a:lnTo>
                <a:lnTo>
                  <a:pt x="12499" y="6051"/>
                </a:lnTo>
                <a:lnTo>
                  <a:pt x="12519" y="6137"/>
                </a:lnTo>
                <a:lnTo>
                  <a:pt x="12537" y="6223"/>
                </a:lnTo>
                <a:lnTo>
                  <a:pt x="12553" y="6310"/>
                </a:lnTo>
                <a:lnTo>
                  <a:pt x="12566" y="6396"/>
                </a:lnTo>
                <a:lnTo>
                  <a:pt x="12576" y="6482"/>
                </a:lnTo>
                <a:lnTo>
                  <a:pt x="12583" y="6568"/>
                </a:lnTo>
                <a:lnTo>
                  <a:pt x="12588" y="6654"/>
                </a:lnTo>
                <a:lnTo>
                  <a:pt x="12591" y="6739"/>
                </a:lnTo>
                <a:lnTo>
                  <a:pt x="12591" y="6824"/>
                </a:lnTo>
                <a:lnTo>
                  <a:pt x="12588" y="6908"/>
                </a:lnTo>
                <a:lnTo>
                  <a:pt x="12582" y="6992"/>
                </a:lnTo>
                <a:lnTo>
                  <a:pt x="12574" y="7075"/>
                </a:lnTo>
                <a:lnTo>
                  <a:pt x="12563" y="7158"/>
                </a:lnTo>
                <a:lnTo>
                  <a:pt x="12549" y="7239"/>
                </a:lnTo>
                <a:lnTo>
                  <a:pt x="12533" y="7320"/>
                </a:lnTo>
                <a:lnTo>
                  <a:pt x="12513" y="7400"/>
                </a:lnTo>
                <a:lnTo>
                  <a:pt x="12492" y="7479"/>
                </a:lnTo>
                <a:lnTo>
                  <a:pt x="12467" y="7557"/>
                </a:lnTo>
                <a:lnTo>
                  <a:pt x="12439" y="7635"/>
                </a:lnTo>
                <a:lnTo>
                  <a:pt x="12409" y="7710"/>
                </a:lnTo>
                <a:lnTo>
                  <a:pt x="12376" y="7784"/>
                </a:lnTo>
                <a:lnTo>
                  <a:pt x="12340" y="7857"/>
                </a:lnTo>
                <a:lnTo>
                  <a:pt x="12302" y="7930"/>
                </a:lnTo>
                <a:lnTo>
                  <a:pt x="12260" y="8000"/>
                </a:lnTo>
                <a:lnTo>
                  <a:pt x="12216" y="8069"/>
                </a:lnTo>
                <a:lnTo>
                  <a:pt x="12169" y="8136"/>
                </a:lnTo>
                <a:lnTo>
                  <a:pt x="12120" y="8203"/>
                </a:lnTo>
                <a:lnTo>
                  <a:pt x="12066" y="8267"/>
                </a:lnTo>
                <a:lnTo>
                  <a:pt x="12011" y="8329"/>
                </a:lnTo>
                <a:lnTo>
                  <a:pt x="11953" y="8389"/>
                </a:lnTo>
                <a:lnTo>
                  <a:pt x="11947" y="8394"/>
                </a:lnTo>
                <a:lnTo>
                  <a:pt x="11940" y="8400"/>
                </a:lnTo>
                <a:lnTo>
                  <a:pt x="11948" y="8406"/>
                </a:lnTo>
                <a:lnTo>
                  <a:pt x="8060" y="12314"/>
                </a:lnTo>
                <a:lnTo>
                  <a:pt x="8061" y="12268"/>
                </a:lnTo>
                <a:lnTo>
                  <a:pt x="8061" y="12222"/>
                </a:lnTo>
                <a:lnTo>
                  <a:pt x="8062" y="12175"/>
                </a:lnTo>
                <a:lnTo>
                  <a:pt x="8062" y="12129"/>
                </a:lnTo>
                <a:lnTo>
                  <a:pt x="8062" y="12082"/>
                </a:lnTo>
                <a:lnTo>
                  <a:pt x="8061" y="12035"/>
                </a:lnTo>
                <a:lnTo>
                  <a:pt x="8059" y="11988"/>
                </a:lnTo>
                <a:lnTo>
                  <a:pt x="8055" y="11941"/>
                </a:lnTo>
                <a:close/>
                <a:moveTo>
                  <a:pt x="14785" y="1295"/>
                </a:moveTo>
                <a:lnTo>
                  <a:pt x="14707" y="1218"/>
                </a:lnTo>
                <a:lnTo>
                  <a:pt x="14626" y="1144"/>
                </a:lnTo>
                <a:lnTo>
                  <a:pt x="14546" y="1072"/>
                </a:lnTo>
                <a:lnTo>
                  <a:pt x="14463" y="1003"/>
                </a:lnTo>
                <a:lnTo>
                  <a:pt x="14379" y="934"/>
                </a:lnTo>
                <a:lnTo>
                  <a:pt x="14294" y="869"/>
                </a:lnTo>
                <a:lnTo>
                  <a:pt x="14208" y="806"/>
                </a:lnTo>
                <a:lnTo>
                  <a:pt x="14119" y="745"/>
                </a:lnTo>
                <a:lnTo>
                  <a:pt x="14031" y="685"/>
                </a:lnTo>
                <a:lnTo>
                  <a:pt x="13941" y="629"/>
                </a:lnTo>
                <a:lnTo>
                  <a:pt x="13851" y="575"/>
                </a:lnTo>
                <a:lnTo>
                  <a:pt x="13758" y="523"/>
                </a:lnTo>
                <a:lnTo>
                  <a:pt x="13666" y="473"/>
                </a:lnTo>
                <a:lnTo>
                  <a:pt x="13572" y="426"/>
                </a:lnTo>
                <a:lnTo>
                  <a:pt x="13478" y="380"/>
                </a:lnTo>
                <a:lnTo>
                  <a:pt x="13382" y="338"/>
                </a:lnTo>
                <a:lnTo>
                  <a:pt x="13286" y="298"/>
                </a:lnTo>
                <a:lnTo>
                  <a:pt x="13190" y="260"/>
                </a:lnTo>
                <a:lnTo>
                  <a:pt x="13092" y="225"/>
                </a:lnTo>
                <a:lnTo>
                  <a:pt x="12995" y="193"/>
                </a:lnTo>
                <a:lnTo>
                  <a:pt x="12896" y="162"/>
                </a:lnTo>
                <a:lnTo>
                  <a:pt x="12798" y="134"/>
                </a:lnTo>
                <a:lnTo>
                  <a:pt x="12698" y="109"/>
                </a:lnTo>
                <a:lnTo>
                  <a:pt x="12598" y="86"/>
                </a:lnTo>
                <a:lnTo>
                  <a:pt x="12499" y="66"/>
                </a:lnTo>
                <a:lnTo>
                  <a:pt x="12398" y="49"/>
                </a:lnTo>
                <a:lnTo>
                  <a:pt x="12299" y="34"/>
                </a:lnTo>
                <a:lnTo>
                  <a:pt x="12198" y="22"/>
                </a:lnTo>
                <a:lnTo>
                  <a:pt x="12097" y="12"/>
                </a:lnTo>
                <a:lnTo>
                  <a:pt x="11996" y="5"/>
                </a:lnTo>
                <a:lnTo>
                  <a:pt x="11895" y="1"/>
                </a:lnTo>
                <a:lnTo>
                  <a:pt x="11795" y="0"/>
                </a:lnTo>
                <a:lnTo>
                  <a:pt x="11710" y="1"/>
                </a:lnTo>
                <a:lnTo>
                  <a:pt x="11626" y="4"/>
                </a:lnTo>
                <a:lnTo>
                  <a:pt x="11542" y="9"/>
                </a:lnTo>
                <a:lnTo>
                  <a:pt x="11459" y="16"/>
                </a:lnTo>
                <a:lnTo>
                  <a:pt x="11376" y="24"/>
                </a:lnTo>
                <a:lnTo>
                  <a:pt x="11294" y="35"/>
                </a:lnTo>
                <a:lnTo>
                  <a:pt x="11212" y="47"/>
                </a:lnTo>
                <a:lnTo>
                  <a:pt x="11131" y="62"/>
                </a:lnTo>
                <a:lnTo>
                  <a:pt x="11051" y="78"/>
                </a:lnTo>
                <a:lnTo>
                  <a:pt x="10971" y="96"/>
                </a:lnTo>
                <a:lnTo>
                  <a:pt x="10892" y="116"/>
                </a:lnTo>
                <a:lnTo>
                  <a:pt x="10814" y="139"/>
                </a:lnTo>
                <a:lnTo>
                  <a:pt x="10736" y="162"/>
                </a:lnTo>
                <a:lnTo>
                  <a:pt x="10660" y="187"/>
                </a:lnTo>
                <a:lnTo>
                  <a:pt x="10584" y="215"/>
                </a:lnTo>
                <a:lnTo>
                  <a:pt x="10509" y="243"/>
                </a:lnTo>
                <a:lnTo>
                  <a:pt x="10435" y="274"/>
                </a:lnTo>
                <a:lnTo>
                  <a:pt x="10361" y="307"/>
                </a:lnTo>
                <a:lnTo>
                  <a:pt x="10289" y="341"/>
                </a:lnTo>
                <a:lnTo>
                  <a:pt x="10217" y="377"/>
                </a:lnTo>
                <a:lnTo>
                  <a:pt x="10147" y="416"/>
                </a:lnTo>
                <a:lnTo>
                  <a:pt x="10078" y="455"/>
                </a:lnTo>
                <a:lnTo>
                  <a:pt x="10010" y="496"/>
                </a:lnTo>
                <a:lnTo>
                  <a:pt x="9943" y="539"/>
                </a:lnTo>
                <a:lnTo>
                  <a:pt x="9876" y="583"/>
                </a:lnTo>
                <a:lnTo>
                  <a:pt x="9811" y="629"/>
                </a:lnTo>
                <a:lnTo>
                  <a:pt x="9748" y="677"/>
                </a:lnTo>
                <a:lnTo>
                  <a:pt x="9684" y="727"/>
                </a:lnTo>
                <a:lnTo>
                  <a:pt x="9623" y="778"/>
                </a:lnTo>
                <a:lnTo>
                  <a:pt x="9562" y="831"/>
                </a:lnTo>
                <a:lnTo>
                  <a:pt x="9503" y="885"/>
                </a:lnTo>
                <a:lnTo>
                  <a:pt x="9446" y="941"/>
                </a:lnTo>
                <a:lnTo>
                  <a:pt x="6997" y="3403"/>
                </a:lnTo>
                <a:lnTo>
                  <a:pt x="6986" y="3412"/>
                </a:lnTo>
                <a:lnTo>
                  <a:pt x="6974" y="3422"/>
                </a:lnTo>
                <a:lnTo>
                  <a:pt x="6969" y="3428"/>
                </a:lnTo>
                <a:lnTo>
                  <a:pt x="6964" y="3435"/>
                </a:lnTo>
                <a:lnTo>
                  <a:pt x="6965" y="3436"/>
                </a:lnTo>
                <a:lnTo>
                  <a:pt x="1769" y="8659"/>
                </a:lnTo>
                <a:lnTo>
                  <a:pt x="1747" y="8681"/>
                </a:lnTo>
                <a:lnTo>
                  <a:pt x="1725" y="8704"/>
                </a:lnTo>
                <a:lnTo>
                  <a:pt x="1704" y="8728"/>
                </a:lnTo>
                <a:lnTo>
                  <a:pt x="1683" y="8751"/>
                </a:lnTo>
                <a:lnTo>
                  <a:pt x="1642" y="8799"/>
                </a:lnTo>
                <a:lnTo>
                  <a:pt x="1602" y="8847"/>
                </a:lnTo>
                <a:lnTo>
                  <a:pt x="1564" y="8897"/>
                </a:lnTo>
                <a:lnTo>
                  <a:pt x="1528" y="8949"/>
                </a:lnTo>
                <a:lnTo>
                  <a:pt x="1494" y="9002"/>
                </a:lnTo>
                <a:lnTo>
                  <a:pt x="1461" y="9055"/>
                </a:lnTo>
                <a:lnTo>
                  <a:pt x="1429" y="9109"/>
                </a:lnTo>
                <a:lnTo>
                  <a:pt x="1400" y="9165"/>
                </a:lnTo>
                <a:lnTo>
                  <a:pt x="1372" y="9221"/>
                </a:lnTo>
                <a:lnTo>
                  <a:pt x="1347" y="9279"/>
                </a:lnTo>
                <a:lnTo>
                  <a:pt x="1322" y="9336"/>
                </a:lnTo>
                <a:lnTo>
                  <a:pt x="1300" y="9395"/>
                </a:lnTo>
                <a:lnTo>
                  <a:pt x="1279" y="9454"/>
                </a:lnTo>
                <a:lnTo>
                  <a:pt x="1260" y="9514"/>
                </a:lnTo>
                <a:lnTo>
                  <a:pt x="78" y="13784"/>
                </a:lnTo>
                <a:lnTo>
                  <a:pt x="74" y="13803"/>
                </a:lnTo>
                <a:lnTo>
                  <a:pt x="65" y="13846"/>
                </a:lnTo>
                <a:lnTo>
                  <a:pt x="53" y="13908"/>
                </a:lnTo>
                <a:lnTo>
                  <a:pt x="38" y="13984"/>
                </a:lnTo>
                <a:lnTo>
                  <a:pt x="31" y="14025"/>
                </a:lnTo>
                <a:lnTo>
                  <a:pt x="24" y="14066"/>
                </a:lnTo>
                <a:lnTo>
                  <a:pt x="18" y="14109"/>
                </a:lnTo>
                <a:lnTo>
                  <a:pt x="12" y="14151"/>
                </a:lnTo>
                <a:lnTo>
                  <a:pt x="7" y="14192"/>
                </a:lnTo>
                <a:lnTo>
                  <a:pt x="3" y="14231"/>
                </a:lnTo>
                <a:lnTo>
                  <a:pt x="1" y="14268"/>
                </a:lnTo>
                <a:lnTo>
                  <a:pt x="0" y="14302"/>
                </a:lnTo>
                <a:lnTo>
                  <a:pt x="2" y="14392"/>
                </a:lnTo>
                <a:lnTo>
                  <a:pt x="9" y="14481"/>
                </a:lnTo>
                <a:lnTo>
                  <a:pt x="20" y="14569"/>
                </a:lnTo>
                <a:lnTo>
                  <a:pt x="36" y="14656"/>
                </a:lnTo>
                <a:lnTo>
                  <a:pt x="55" y="14740"/>
                </a:lnTo>
                <a:lnTo>
                  <a:pt x="79" y="14824"/>
                </a:lnTo>
                <a:lnTo>
                  <a:pt x="107" y="14906"/>
                </a:lnTo>
                <a:lnTo>
                  <a:pt x="139" y="14985"/>
                </a:lnTo>
                <a:lnTo>
                  <a:pt x="174" y="15063"/>
                </a:lnTo>
                <a:lnTo>
                  <a:pt x="212" y="15139"/>
                </a:lnTo>
                <a:lnTo>
                  <a:pt x="256" y="15212"/>
                </a:lnTo>
                <a:lnTo>
                  <a:pt x="301" y="15283"/>
                </a:lnTo>
                <a:lnTo>
                  <a:pt x="350" y="15352"/>
                </a:lnTo>
                <a:lnTo>
                  <a:pt x="402" y="15419"/>
                </a:lnTo>
                <a:lnTo>
                  <a:pt x="458" y="15483"/>
                </a:lnTo>
                <a:lnTo>
                  <a:pt x="516" y="15543"/>
                </a:lnTo>
                <a:lnTo>
                  <a:pt x="577" y="15601"/>
                </a:lnTo>
                <a:lnTo>
                  <a:pt x="642" y="15657"/>
                </a:lnTo>
                <a:lnTo>
                  <a:pt x="708" y="15709"/>
                </a:lnTo>
                <a:lnTo>
                  <a:pt x="778" y="15758"/>
                </a:lnTo>
                <a:lnTo>
                  <a:pt x="849" y="15804"/>
                </a:lnTo>
                <a:lnTo>
                  <a:pt x="922" y="15846"/>
                </a:lnTo>
                <a:lnTo>
                  <a:pt x="999" y="15884"/>
                </a:lnTo>
                <a:lnTo>
                  <a:pt x="1076" y="15919"/>
                </a:lnTo>
                <a:lnTo>
                  <a:pt x="1157" y="15952"/>
                </a:lnTo>
                <a:lnTo>
                  <a:pt x="1238" y="15979"/>
                </a:lnTo>
                <a:lnTo>
                  <a:pt x="1323" y="16003"/>
                </a:lnTo>
                <a:lnTo>
                  <a:pt x="1407" y="16022"/>
                </a:lnTo>
                <a:lnTo>
                  <a:pt x="1495" y="16038"/>
                </a:lnTo>
                <a:lnTo>
                  <a:pt x="1582" y="16049"/>
                </a:lnTo>
                <a:lnTo>
                  <a:pt x="1672" y="16056"/>
                </a:lnTo>
                <a:lnTo>
                  <a:pt x="1763" y="16058"/>
                </a:lnTo>
                <a:lnTo>
                  <a:pt x="1801" y="16057"/>
                </a:lnTo>
                <a:lnTo>
                  <a:pt x="1843" y="16054"/>
                </a:lnTo>
                <a:lnTo>
                  <a:pt x="1887" y="16049"/>
                </a:lnTo>
                <a:lnTo>
                  <a:pt x="1933" y="16044"/>
                </a:lnTo>
                <a:lnTo>
                  <a:pt x="1981" y="16037"/>
                </a:lnTo>
                <a:lnTo>
                  <a:pt x="2028" y="16029"/>
                </a:lnTo>
                <a:lnTo>
                  <a:pt x="2075" y="16020"/>
                </a:lnTo>
                <a:lnTo>
                  <a:pt x="2122" y="16012"/>
                </a:lnTo>
                <a:lnTo>
                  <a:pt x="2205" y="15995"/>
                </a:lnTo>
                <a:lnTo>
                  <a:pt x="2275" y="15980"/>
                </a:lnTo>
                <a:lnTo>
                  <a:pt x="2324" y="15969"/>
                </a:lnTo>
                <a:lnTo>
                  <a:pt x="2345" y="15964"/>
                </a:lnTo>
                <a:lnTo>
                  <a:pt x="6609" y="14846"/>
                </a:lnTo>
                <a:lnTo>
                  <a:pt x="6669" y="14827"/>
                </a:lnTo>
                <a:lnTo>
                  <a:pt x="6729" y="14805"/>
                </a:lnTo>
                <a:lnTo>
                  <a:pt x="6788" y="14783"/>
                </a:lnTo>
                <a:lnTo>
                  <a:pt x="6845" y="14759"/>
                </a:lnTo>
                <a:lnTo>
                  <a:pt x="6903" y="14733"/>
                </a:lnTo>
                <a:lnTo>
                  <a:pt x="6960" y="14705"/>
                </a:lnTo>
                <a:lnTo>
                  <a:pt x="7015" y="14675"/>
                </a:lnTo>
                <a:lnTo>
                  <a:pt x="7070" y="14644"/>
                </a:lnTo>
                <a:lnTo>
                  <a:pt x="7123" y="14612"/>
                </a:lnTo>
                <a:lnTo>
                  <a:pt x="7175" y="14577"/>
                </a:lnTo>
                <a:lnTo>
                  <a:pt x="7227" y="14541"/>
                </a:lnTo>
                <a:lnTo>
                  <a:pt x="7277" y="14502"/>
                </a:lnTo>
                <a:lnTo>
                  <a:pt x="7326" y="14463"/>
                </a:lnTo>
                <a:lnTo>
                  <a:pt x="7375" y="14422"/>
                </a:lnTo>
                <a:lnTo>
                  <a:pt x="7421" y="14380"/>
                </a:lnTo>
                <a:lnTo>
                  <a:pt x="7466" y="14336"/>
                </a:lnTo>
                <a:lnTo>
                  <a:pt x="15143" y="6617"/>
                </a:lnTo>
                <a:lnTo>
                  <a:pt x="15270" y="6483"/>
                </a:lnTo>
                <a:lnTo>
                  <a:pt x="15387" y="6344"/>
                </a:lnTo>
                <a:lnTo>
                  <a:pt x="15495" y="6200"/>
                </a:lnTo>
                <a:lnTo>
                  <a:pt x="15594" y="6053"/>
                </a:lnTo>
                <a:lnTo>
                  <a:pt x="15685" y="5900"/>
                </a:lnTo>
                <a:lnTo>
                  <a:pt x="15766" y="5744"/>
                </a:lnTo>
                <a:lnTo>
                  <a:pt x="15837" y="5584"/>
                </a:lnTo>
                <a:lnTo>
                  <a:pt x="15901" y="5421"/>
                </a:lnTo>
                <a:lnTo>
                  <a:pt x="15955" y="5254"/>
                </a:lnTo>
                <a:lnTo>
                  <a:pt x="16000" y="5084"/>
                </a:lnTo>
                <a:lnTo>
                  <a:pt x="16037" y="4913"/>
                </a:lnTo>
                <a:lnTo>
                  <a:pt x="16065" y="4739"/>
                </a:lnTo>
                <a:lnTo>
                  <a:pt x="16083" y="4563"/>
                </a:lnTo>
                <a:lnTo>
                  <a:pt x="16093" y="4387"/>
                </a:lnTo>
                <a:lnTo>
                  <a:pt x="16094" y="4208"/>
                </a:lnTo>
                <a:lnTo>
                  <a:pt x="16087" y="4030"/>
                </a:lnTo>
                <a:lnTo>
                  <a:pt x="16070" y="3850"/>
                </a:lnTo>
                <a:lnTo>
                  <a:pt x="16045" y="3669"/>
                </a:lnTo>
                <a:lnTo>
                  <a:pt x="16011" y="3490"/>
                </a:lnTo>
                <a:lnTo>
                  <a:pt x="15968" y="3310"/>
                </a:lnTo>
                <a:lnTo>
                  <a:pt x="15917" y="3131"/>
                </a:lnTo>
                <a:lnTo>
                  <a:pt x="15857" y="2953"/>
                </a:lnTo>
                <a:lnTo>
                  <a:pt x="15788" y="2776"/>
                </a:lnTo>
                <a:lnTo>
                  <a:pt x="15711" y="2601"/>
                </a:lnTo>
                <a:lnTo>
                  <a:pt x="15625" y="2428"/>
                </a:lnTo>
                <a:lnTo>
                  <a:pt x="15531" y="2257"/>
                </a:lnTo>
                <a:lnTo>
                  <a:pt x="15428" y="2089"/>
                </a:lnTo>
                <a:lnTo>
                  <a:pt x="15316" y="1923"/>
                </a:lnTo>
                <a:lnTo>
                  <a:pt x="15196" y="1760"/>
                </a:lnTo>
                <a:lnTo>
                  <a:pt x="15067" y="1602"/>
                </a:lnTo>
                <a:lnTo>
                  <a:pt x="14930" y="1446"/>
                </a:lnTo>
                <a:lnTo>
                  <a:pt x="14785" y="1295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  <p:sp>
        <p:nvSpPr>
          <p:cNvPr id="75" name="Oval 74"/>
          <p:cNvSpPr/>
          <p:nvPr>
            <p:custDataLst>
              <p:tags r:id="rId37"/>
            </p:custDataLst>
          </p:nvPr>
        </p:nvSpPr>
        <p:spPr>
          <a:xfrm>
            <a:off x="9145851" y="1475651"/>
            <a:ext cx="736265" cy="736265"/>
          </a:xfrm>
          <a:prstGeom prst="ellips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id-ID"/>
          </a:p>
        </p:txBody>
      </p:sp>
      <p:sp>
        <p:nvSpPr>
          <p:cNvPr id="109" name="Freeform 213"/>
          <p:cNvSpPr>
            <a:spLocks noEditPoints="1"/>
          </p:cNvSpPr>
          <p:nvPr>
            <p:custDataLst>
              <p:tags r:id="rId38"/>
            </p:custDataLst>
          </p:nvPr>
        </p:nvSpPr>
        <p:spPr bwMode="auto">
          <a:xfrm>
            <a:off x="9292696" y="1662033"/>
            <a:ext cx="367439" cy="367440"/>
          </a:xfrm>
          <a:custGeom>
            <a:avLst/>
            <a:gdLst>
              <a:gd name="T0" fmla="*/ 8330 w 16095"/>
              <a:gd name="T1" fmla="*/ 13155 h 16095"/>
              <a:gd name="T2" fmla="*/ 8153 w 16095"/>
              <a:gd name="T3" fmla="*/ 13120 h 16095"/>
              <a:gd name="T4" fmla="*/ 5125 w 16095"/>
              <a:gd name="T5" fmla="*/ 12104 h 16095"/>
              <a:gd name="T6" fmla="*/ 5125 w 16095"/>
              <a:gd name="T7" fmla="*/ 12104 h 16095"/>
              <a:gd name="T8" fmla="*/ 4694 w 16095"/>
              <a:gd name="T9" fmla="*/ 11707 h 16095"/>
              <a:gd name="T10" fmla="*/ 1577 w 16095"/>
              <a:gd name="T11" fmla="*/ 10451 h 16095"/>
              <a:gd name="T12" fmla="*/ 15800 w 16095"/>
              <a:gd name="T13" fmla="*/ 45 h 16095"/>
              <a:gd name="T14" fmla="*/ 15716 w 16095"/>
              <a:gd name="T15" fmla="*/ 15 h 16095"/>
              <a:gd name="T16" fmla="*/ 15627 w 16095"/>
              <a:gd name="T17" fmla="*/ 1 h 16095"/>
              <a:gd name="T18" fmla="*/ 15537 w 16095"/>
              <a:gd name="T19" fmla="*/ 3 h 16095"/>
              <a:gd name="T20" fmla="*/ 15448 w 16095"/>
              <a:gd name="T21" fmla="*/ 21 h 16095"/>
              <a:gd name="T22" fmla="*/ 15362 w 16095"/>
              <a:gd name="T23" fmla="*/ 55 h 16095"/>
              <a:gd name="T24" fmla="*/ 210 w 16095"/>
              <a:gd name="T25" fmla="*/ 10154 h 16095"/>
              <a:gd name="T26" fmla="*/ 145 w 16095"/>
              <a:gd name="T27" fmla="*/ 10209 h 16095"/>
              <a:gd name="T28" fmla="*/ 91 w 16095"/>
              <a:gd name="T29" fmla="*/ 10275 h 16095"/>
              <a:gd name="T30" fmla="*/ 48 w 16095"/>
              <a:gd name="T31" fmla="*/ 10348 h 16095"/>
              <a:gd name="T32" fmla="*/ 18 w 16095"/>
              <a:gd name="T33" fmla="*/ 10428 h 16095"/>
              <a:gd name="T34" fmla="*/ 3 w 16095"/>
              <a:gd name="T35" fmla="*/ 10511 h 16095"/>
              <a:gd name="T36" fmla="*/ 1 w 16095"/>
              <a:gd name="T37" fmla="*/ 10597 h 16095"/>
              <a:gd name="T38" fmla="*/ 15 w 16095"/>
              <a:gd name="T39" fmla="*/ 10682 h 16095"/>
              <a:gd name="T40" fmla="*/ 42 w 16095"/>
              <a:gd name="T41" fmla="*/ 10764 h 16095"/>
              <a:gd name="T42" fmla="*/ 82 w 16095"/>
              <a:gd name="T43" fmla="*/ 10838 h 16095"/>
              <a:gd name="T44" fmla="*/ 134 w 16095"/>
              <a:gd name="T45" fmla="*/ 10904 h 16095"/>
              <a:gd name="T46" fmla="*/ 197 w 16095"/>
              <a:gd name="T47" fmla="*/ 10961 h 16095"/>
              <a:gd name="T48" fmla="*/ 269 w 16095"/>
              <a:gd name="T49" fmla="*/ 11007 h 16095"/>
              <a:gd name="T50" fmla="*/ 6102 w 16095"/>
              <a:gd name="T51" fmla="*/ 15842 h 16095"/>
              <a:gd name="T52" fmla="*/ 6148 w 16095"/>
              <a:gd name="T53" fmla="*/ 15910 h 16095"/>
              <a:gd name="T54" fmla="*/ 6206 w 16095"/>
              <a:gd name="T55" fmla="*/ 15968 h 16095"/>
              <a:gd name="T56" fmla="*/ 6270 w 16095"/>
              <a:gd name="T57" fmla="*/ 16018 h 16095"/>
              <a:gd name="T58" fmla="*/ 6341 w 16095"/>
              <a:gd name="T59" fmla="*/ 16055 h 16095"/>
              <a:gd name="T60" fmla="*/ 6419 w 16095"/>
              <a:gd name="T61" fmla="*/ 16081 h 16095"/>
              <a:gd name="T62" fmla="*/ 6499 w 16095"/>
              <a:gd name="T63" fmla="*/ 16093 h 16095"/>
              <a:gd name="T64" fmla="*/ 6572 w 16095"/>
              <a:gd name="T65" fmla="*/ 16094 h 16095"/>
              <a:gd name="T66" fmla="*/ 6652 w 16095"/>
              <a:gd name="T67" fmla="*/ 16082 h 16095"/>
              <a:gd name="T68" fmla="*/ 6729 w 16095"/>
              <a:gd name="T69" fmla="*/ 16058 h 16095"/>
              <a:gd name="T70" fmla="*/ 6800 w 16095"/>
              <a:gd name="T71" fmla="*/ 16022 h 16095"/>
              <a:gd name="T72" fmla="*/ 6866 w 16095"/>
              <a:gd name="T73" fmla="*/ 15974 h 16095"/>
              <a:gd name="T74" fmla="*/ 6922 w 16095"/>
              <a:gd name="T75" fmla="*/ 15917 h 16095"/>
              <a:gd name="T76" fmla="*/ 6970 w 16095"/>
              <a:gd name="T77" fmla="*/ 15851 h 16095"/>
              <a:gd name="T78" fmla="*/ 12958 w 16095"/>
              <a:gd name="T79" fmla="*/ 16081 h 16095"/>
              <a:gd name="T80" fmla="*/ 13077 w 16095"/>
              <a:gd name="T81" fmla="*/ 16095 h 16095"/>
              <a:gd name="T82" fmla="*/ 13157 w 16095"/>
              <a:gd name="T83" fmla="*/ 16089 h 16095"/>
              <a:gd name="T84" fmla="*/ 13234 w 16095"/>
              <a:gd name="T85" fmla="*/ 16070 h 16095"/>
              <a:gd name="T86" fmla="*/ 13309 w 16095"/>
              <a:gd name="T87" fmla="*/ 16038 h 16095"/>
              <a:gd name="T88" fmla="*/ 13415 w 16095"/>
              <a:gd name="T89" fmla="*/ 15964 h 16095"/>
              <a:gd name="T90" fmla="*/ 13504 w 16095"/>
              <a:gd name="T91" fmla="*/ 15858 h 16095"/>
              <a:gd name="T92" fmla="*/ 13561 w 16095"/>
              <a:gd name="T93" fmla="*/ 15730 h 16095"/>
              <a:gd name="T94" fmla="*/ 16093 w 16095"/>
              <a:gd name="T95" fmla="*/ 548 h 16095"/>
              <a:gd name="T96" fmla="*/ 16093 w 16095"/>
              <a:gd name="T97" fmla="*/ 457 h 16095"/>
              <a:gd name="T98" fmla="*/ 16076 w 16095"/>
              <a:gd name="T99" fmla="*/ 367 h 16095"/>
              <a:gd name="T100" fmla="*/ 16045 w 16095"/>
              <a:gd name="T101" fmla="*/ 284 h 16095"/>
              <a:gd name="T102" fmla="*/ 15997 w 16095"/>
              <a:gd name="T103" fmla="*/ 206 h 16095"/>
              <a:gd name="T104" fmla="*/ 15938 w 16095"/>
              <a:gd name="T105" fmla="*/ 138 h 16095"/>
              <a:gd name="T106" fmla="*/ 15865 w 16095"/>
              <a:gd name="T107" fmla="*/ 80 h 160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095" h="16095">
                <a:moveTo>
                  <a:pt x="12684" y="14892"/>
                </a:moveTo>
                <a:lnTo>
                  <a:pt x="8388" y="13174"/>
                </a:lnTo>
                <a:lnTo>
                  <a:pt x="8368" y="13167"/>
                </a:lnTo>
                <a:lnTo>
                  <a:pt x="8349" y="13161"/>
                </a:lnTo>
                <a:lnTo>
                  <a:pt x="8330" y="13155"/>
                </a:lnTo>
                <a:lnTo>
                  <a:pt x="8310" y="13149"/>
                </a:lnTo>
                <a:lnTo>
                  <a:pt x="8271" y="13140"/>
                </a:lnTo>
                <a:lnTo>
                  <a:pt x="8232" y="13132"/>
                </a:lnTo>
                <a:lnTo>
                  <a:pt x="8192" y="13125"/>
                </a:lnTo>
                <a:lnTo>
                  <a:pt x="8153" y="13120"/>
                </a:lnTo>
                <a:lnTo>
                  <a:pt x="8114" y="13117"/>
                </a:lnTo>
                <a:lnTo>
                  <a:pt x="8074" y="13114"/>
                </a:lnTo>
                <a:lnTo>
                  <a:pt x="14689" y="2860"/>
                </a:lnTo>
                <a:lnTo>
                  <a:pt x="12684" y="14892"/>
                </a:lnTo>
                <a:close/>
                <a:moveTo>
                  <a:pt x="5125" y="12104"/>
                </a:moveTo>
                <a:lnTo>
                  <a:pt x="5123" y="12102"/>
                </a:lnTo>
                <a:lnTo>
                  <a:pt x="5121" y="12099"/>
                </a:lnTo>
                <a:lnTo>
                  <a:pt x="14648" y="1902"/>
                </a:lnTo>
                <a:lnTo>
                  <a:pt x="6527" y="14558"/>
                </a:lnTo>
                <a:lnTo>
                  <a:pt x="5125" y="12104"/>
                </a:lnTo>
                <a:close/>
                <a:moveTo>
                  <a:pt x="1577" y="10451"/>
                </a:moveTo>
                <a:lnTo>
                  <a:pt x="13234" y="2679"/>
                </a:lnTo>
                <a:lnTo>
                  <a:pt x="4759" y="11751"/>
                </a:lnTo>
                <a:lnTo>
                  <a:pt x="4726" y="11729"/>
                </a:lnTo>
                <a:lnTo>
                  <a:pt x="4694" y="11707"/>
                </a:lnTo>
                <a:lnTo>
                  <a:pt x="4678" y="11697"/>
                </a:lnTo>
                <a:lnTo>
                  <a:pt x="4661" y="11687"/>
                </a:lnTo>
                <a:lnTo>
                  <a:pt x="4643" y="11677"/>
                </a:lnTo>
                <a:lnTo>
                  <a:pt x="4625" y="11669"/>
                </a:lnTo>
                <a:lnTo>
                  <a:pt x="1577" y="10451"/>
                </a:lnTo>
                <a:close/>
                <a:moveTo>
                  <a:pt x="15865" y="80"/>
                </a:moveTo>
                <a:lnTo>
                  <a:pt x="15850" y="70"/>
                </a:lnTo>
                <a:lnTo>
                  <a:pt x="15833" y="61"/>
                </a:lnTo>
                <a:lnTo>
                  <a:pt x="15817" y="53"/>
                </a:lnTo>
                <a:lnTo>
                  <a:pt x="15800" y="45"/>
                </a:lnTo>
                <a:lnTo>
                  <a:pt x="15784" y="38"/>
                </a:lnTo>
                <a:lnTo>
                  <a:pt x="15767" y="31"/>
                </a:lnTo>
                <a:lnTo>
                  <a:pt x="15750" y="25"/>
                </a:lnTo>
                <a:lnTo>
                  <a:pt x="15733" y="20"/>
                </a:lnTo>
                <a:lnTo>
                  <a:pt x="15716" y="15"/>
                </a:lnTo>
                <a:lnTo>
                  <a:pt x="15698" y="11"/>
                </a:lnTo>
                <a:lnTo>
                  <a:pt x="15681" y="8"/>
                </a:lnTo>
                <a:lnTo>
                  <a:pt x="15662" y="5"/>
                </a:lnTo>
                <a:lnTo>
                  <a:pt x="15645" y="3"/>
                </a:lnTo>
                <a:lnTo>
                  <a:pt x="15627" y="1"/>
                </a:lnTo>
                <a:lnTo>
                  <a:pt x="15609" y="0"/>
                </a:lnTo>
                <a:lnTo>
                  <a:pt x="15592" y="0"/>
                </a:lnTo>
                <a:lnTo>
                  <a:pt x="15574" y="0"/>
                </a:lnTo>
                <a:lnTo>
                  <a:pt x="15556" y="1"/>
                </a:lnTo>
                <a:lnTo>
                  <a:pt x="15537" y="3"/>
                </a:lnTo>
                <a:lnTo>
                  <a:pt x="15520" y="5"/>
                </a:lnTo>
                <a:lnTo>
                  <a:pt x="15501" y="8"/>
                </a:lnTo>
                <a:lnTo>
                  <a:pt x="15483" y="12"/>
                </a:lnTo>
                <a:lnTo>
                  <a:pt x="15465" y="16"/>
                </a:lnTo>
                <a:lnTo>
                  <a:pt x="15448" y="21"/>
                </a:lnTo>
                <a:lnTo>
                  <a:pt x="15430" y="26"/>
                </a:lnTo>
                <a:lnTo>
                  <a:pt x="15413" y="32"/>
                </a:lnTo>
                <a:lnTo>
                  <a:pt x="15396" y="39"/>
                </a:lnTo>
                <a:lnTo>
                  <a:pt x="15379" y="47"/>
                </a:lnTo>
                <a:lnTo>
                  <a:pt x="15362" y="55"/>
                </a:lnTo>
                <a:lnTo>
                  <a:pt x="15346" y="64"/>
                </a:lnTo>
                <a:lnTo>
                  <a:pt x="15329" y="74"/>
                </a:lnTo>
                <a:lnTo>
                  <a:pt x="15313" y="84"/>
                </a:lnTo>
                <a:lnTo>
                  <a:pt x="224" y="10144"/>
                </a:lnTo>
                <a:lnTo>
                  <a:pt x="210" y="10154"/>
                </a:lnTo>
                <a:lnTo>
                  <a:pt x="196" y="10164"/>
                </a:lnTo>
                <a:lnTo>
                  <a:pt x="182" y="10175"/>
                </a:lnTo>
                <a:lnTo>
                  <a:pt x="169" y="10186"/>
                </a:lnTo>
                <a:lnTo>
                  <a:pt x="157" y="10197"/>
                </a:lnTo>
                <a:lnTo>
                  <a:pt x="145" y="10209"/>
                </a:lnTo>
                <a:lnTo>
                  <a:pt x="133" y="10222"/>
                </a:lnTo>
                <a:lnTo>
                  <a:pt x="122" y="10234"/>
                </a:lnTo>
                <a:lnTo>
                  <a:pt x="111" y="10247"/>
                </a:lnTo>
                <a:lnTo>
                  <a:pt x="100" y="10262"/>
                </a:lnTo>
                <a:lnTo>
                  <a:pt x="91" y="10275"/>
                </a:lnTo>
                <a:lnTo>
                  <a:pt x="80" y="10289"/>
                </a:lnTo>
                <a:lnTo>
                  <a:pt x="71" y="10304"/>
                </a:lnTo>
                <a:lnTo>
                  <a:pt x="63" y="10318"/>
                </a:lnTo>
                <a:lnTo>
                  <a:pt x="55" y="10333"/>
                </a:lnTo>
                <a:lnTo>
                  <a:pt x="48" y="10348"/>
                </a:lnTo>
                <a:lnTo>
                  <a:pt x="41" y="10363"/>
                </a:lnTo>
                <a:lnTo>
                  <a:pt x="34" y="10379"/>
                </a:lnTo>
                <a:lnTo>
                  <a:pt x="29" y="10395"/>
                </a:lnTo>
                <a:lnTo>
                  <a:pt x="23" y="10411"/>
                </a:lnTo>
                <a:lnTo>
                  <a:pt x="18" y="10428"/>
                </a:lnTo>
                <a:lnTo>
                  <a:pt x="14" y="10444"/>
                </a:lnTo>
                <a:lnTo>
                  <a:pt x="10" y="10460"/>
                </a:lnTo>
                <a:lnTo>
                  <a:pt x="7" y="10477"/>
                </a:lnTo>
                <a:lnTo>
                  <a:pt x="5" y="10494"/>
                </a:lnTo>
                <a:lnTo>
                  <a:pt x="3" y="10511"/>
                </a:lnTo>
                <a:lnTo>
                  <a:pt x="1" y="10528"/>
                </a:lnTo>
                <a:lnTo>
                  <a:pt x="0" y="10545"/>
                </a:lnTo>
                <a:lnTo>
                  <a:pt x="0" y="10562"/>
                </a:lnTo>
                <a:lnTo>
                  <a:pt x="0" y="10579"/>
                </a:lnTo>
                <a:lnTo>
                  <a:pt x="1" y="10597"/>
                </a:lnTo>
                <a:lnTo>
                  <a:pt x="3" y="10614"/>
                </a:lnTo>
                <a:lnTo>
                  <a:pt x="5" y="10632"/>
                </a:lnTo>
                <a:lnTo>
                  <a:pt x="8" y="10649"/>
                </a:lnTo>
                <a:lnTo>
                  <a:pt x="11" y="10666"/>
                </a:lnTo>
                <a:lnTo>
                  <a:pt x="15" y="10682"/>
                </a:lnTo>
                <a:lnTo>
                  <a:pt x="19" y="10699"/>
                </a:lnTo>
                <a:lnTo>
                  <a:pt x="24" y="10715"/>
                </a:lnTo>
                <a:lnTo>
                  <a:pt x="29" y="10731"/>
                </a:lnTo>
                <a:lnTo>
                  <a:pt x="35" y="10747"/>
                </a:lnTo>
                <a:lnTo>
                  <a:pt x="42" y="10764"/>
                </a:lnTo>
                <a:lnTo>
                  <a:pt x="49" y="10779"/>
                </a:lnTo>
                <a:lnTo>
                  <a:pt x="56" y="10794"/>
                </a:lnTo>
                <a:lnTo>
                  <a:pt x="64" y="10809"/>
                </a:lnTo>
                <a:lnTo>
                  <a:pt x="73" y="10824"/>
                </a:lnTo>
                <a:lnTo>
                  <a:pt x="82" y="10838"/>
                </a:lnTo>
                <a:lnTo>
                  <a:pt x="92" y="10852"/>
                </a:lnTo>
                <a:lnTo>
                  <a:pt x="102" y="10865"/>
                </a:lnTo>
                <a:lnTo>
                  <a:pt x="112" y="10878"/>
                </a:lnTo>
                <a:lnTo>
                  <a:pt x="123" y="10891"/>
                </a:lnTo>
                <a:lnTo>
                  <a:pt x="134" y="10904"/>
                </a:lnTo>
                <a:lnTo>
                  <a:pt x="146" y="10916"/>
                </a:lnTo>
                <a:lnTo>
                  <a:pt x="158" y="10929"/>
                </a:lnTo>
                <a:lnTo>
                  <a:pt x="171" y="10940"/>
                </a:lnTo>
                <a:lnTo>
                  <a:pt x="183" y="10951"/>
                </a:lnTo>
                <a:lnTo>
                  <a:pt x="197" y="10961"/>
                </a:lnTo>
                <a:lnTo>
                  <a:pt x="210" y="10972"/>
                </a:lnTo>
                <a:lnTo>
                  <a:pt x="224" y="10981"/>
                </a:lnTo>
                <a:lnTo>
                  <a:pt x="239" y="10990"/>
                </a:lnTo>
                <a:lnTo>
                  <a:pt x="253" y="10999"/>
                </a:lnTo>
                <a:lnTo>
                  <a:pt x="269" y="11007"/>
                </a:lnTo>
                <a:lnTo>
                  <a:pt x="285" y="11015"/>
                </a:lnTo>
                <a:lnTo>
                  <a:pt x="300" y="11022"/>
                </a:lnTo>
                <a:lnTo>
                  <a:pt x="316" y="11029"/>
                </a:lnTo>
                <a:lnTo>
                  <a:pt x="4251" y="12603"/>
                </a:lnTo>
                <a:lnTo>
                  <a:pt x="6102" y="15842"/>
                </a:lnTo>
                <a:lnTo>
                  <a:pt x="6110" y="15856"/>
                </a:lnTo>
                <a:lnTo>
                  <a:pt x="6119" y="15870"/>
                </a:lnTo>
                <a:lnTo>
                  <a:pt x="6128" y="15884"/>
                </a:lnTo>
                <a:lnTo>
                  <a:pt x="6138" y="15897"/>
                </a:lnTo>
                <a:lnTo>
                  <a:pt x="6148" y="15910"/>
                </a:lnTo>
                <a:lnTo>
                  <a:pt x="6159" y="15922"/>
                </a:lnTo>
                <a:lnTo>
                  <a:pt x="6170" y="15934"/>
                </a:lnTo>
                <a:lnTo>
                  <a:pt x="6181" y="15946"/>
                </a:lnTo>
                <a:lnTo>
                  <a:pt x="6194" y="15957"/>
                </a:lnTo>
                <a:lnTo>
                  <a:pt x="6206" y="15968"/>
                </a:lnTo>
                <a:lnTo>
                  <a:pt x="6218" y="15979"/>
                </a:lnTo>
                <a:lnTo>
                  <a:pt x="6230" y="15989"/>
                </a:lnTo>
                <a:lnTo>
                  <a:pt x="6243" y="15999"/>
                </a:lnTo>
                <a:lnTo>
                  <a:pt x="6257" y="16008"/>
                </a:lnTo>
                <a:lnTo>
                  <a:pt x="6270" y="16018"/>
                </a:lnTo>
                <a:lnTo>
                  <a:pt x="6284" y="16026"/>
                </a:lnTo>
                <a:lnTo>
                  <a:pt x="6298" y="16034"/>
                </a:lnTo>
                <a:lnTo>
                  <a:pt x="6312" y="16041"/>
                </a:lnTo>
                <a:lnTo>
                  <a:pt x="6326" y="16048"/>
                </a:lnTo>
                <a:lnTo>
                  <a:pt x="6341" y="16055"/>
                </a:lnTo>
                <a:lnTo>
                  <a:pt x="6357" y="16061"/>
                </a:lnTo>
                <a:lnTo>
                  <a:pt x="6372" y="16067"/>
                </a:lnTo>
                <a:lnTo>
                  <a:pt x="6388" y="16072"/>
                </a:lnTo>
                <a:lnTo>
                  <a:pt x="6403" y="16076"/>
                </a:lnTo>
                <a:lnTo>
                  <a:pt x="6419" y="16081"/>
                </a:lnTo>
                <a:lnTo>
                  <a:pt x="6435" y="16084"/>
                </a:lnTo>
                <a:lnTo>
                  <a:pt x="6451" y="16087"/>
                </a:lnTo>
                <a:lnTo>
                  <a:pt x="6467" y="16090"/>
                </a:lnTo>
                <a:lnTo>
                  <a:pt x="6483" y="16092"/>
                </a:lnTo>
                <a:lnTo>
                  <a:pt x="6499" y="16093"/>
                </a:lnTo>
                <a:lnTo>
                  <a:pt x="6516" y="16094"/>
                </a:lnTo>
                <a:lnTo>
                  <a:pt x="6533" y="16095"/>
                </a:lnTo>
                <a:lnTo>
                  <a:pt x="6539" y="16095"/>
                </a:lnTo>
                <a:lnTo>
                  <a:pt x="6555" y="16095"/>
                </a:lnTo>
                <a:lnTo>
                  <a:pt x="6572" y="16094"/>
                </a:lnTo>
                <a:lnTo>
                  <a:pt x="6588" y="16093"/>
                </a:lnTo>
                <a:lnTo>
                  <a:pt x="6604" y="16091"/>
                </a:lnTo>
                <a:lnTo>
                  <a:pt x="6620" y="16088"/>
                </a:lnTo>
                <a:lnTo>
                  <a:pt x="6636" y="16085"/>
                </a:lnTo>
                <a:lnTo>
                  <a:pt x="6652" y="16082"/>
                </a:lnTo>
                <a:lnTo>
                  <a:pt x="6667" y="16078"/>
                </a:lnTo>
                <a:lnTo>
                  <a:pt x="6683" y="16074"/>
                </a:lnTo>
                <a:lnTo>
                  <a:pt x="6699" y="16069"/>
                </a:lnTo>
                <a:lnTo>
                  <a:pt x="6714" y="16063"/>
                </a:lnTo>
                <a:lnTo>
                  <a:pt x="6729" y="16058"/>
                </a:lnTo>
                <a:lnTo>
                  <a:pt x="6743" y="16051"/>
                </a:lnTo>
                <a:lnTo>
                  <a:pt x="6758" y="16045"/>
                </a:lnTo>
                <a:lnTo>
                  <a:pt x="6772" y="16037"/>
                </a:lnTo>
                <a:lnTo>
                  <a:pt x="6786" y="16030"/>
                </a:lnTo>
                <a:lnTo>
                  <a:pt x="6800" y="16022"/>
                </a:lnTo>
                <a:lnTo>
                  <a:pt x="6813" y="16013"/>
                </a:lnTo>
                <a:lnTo>
                  <a:pt x="6827" y="16003"/>
                </a:lnTo>
                <a:lnTo>
                  <a:pt x="6840" y="15994"/>
                </a:lnTo>
                <a:lnTo>
                  <a:pt x="6852" y="15984"/>
                </a:lnTo>
                <a:lnTo>
                  <a:pt x="6866" y="15974"/>
                </a:lnTo>
                <a:lnTo>
                  <a:pt x="6878" y="15963"/>
                </a:lnTo>
                <a:lnTo>
                  <a:pt x="6889" y="15952"/>
                </a:lnTo>
                <a:lnTo>
                  <a:pt x="6901" y="15941"/>
                </a:lnTo>
                <a:lnTo>
                  <a:pt x="6912" y="15929"/>
                </a:lnTo>
                <a:lnTo>
                  <a:pt x="6922" y="15917"/>
                </a:lnTo>
                <a:lnTo>
                  <a:pt x="6933" y="15904"/>
                </a:lnTo>
                <a:lnTo>
                  <a:pt x="6943" y="15891"/>
                </a:lnTo>
                <a:lnTo>
                  <a:pt x="6952" y="15878"/>
                </a:lnTo>
                <a:lnTo>
                  <a:pt x="6961" y="15864"/>
                </a:lnTo>
                <a:lnTo>
                  <a:pt x="6970" y="15851"/>
                </a:lnTo>
                <a:lnTo>
                  <a:pt x="8014" y="14108"/>
                </a:lnTo>
                <a:lnTo>
                  <a:pt x="12890" y="16059"/>
                </a:lnTo>
                <a:lnTo>
                  <a:pt x="12913" y="16067"/>
                </a:lnTo>
                <a:lnTo>
                  <a:pt x="12936" y="16074"/>
                </a:lnTo>
                <a:lnTo>
                  <a:pt x="12958" y="16081"/>
                </a:lnTo>
                <a:lnTo>
                  <a:pt x="12983" y="16086"/>
                </a:lnTo>
                <a:lnTo>
                  <a:pt x="13006" y="16090"/>
                </a:lnTo>
                <a:lnTo>
                  <a:pt x="13030" y="16093"/>
                </a:lnTo>
                <a:lnTo>
                  <a:pt x="13053" y="16094"/>
                </a:lnTo>
                <a:lnTo>
                  <a:pt x="13077" y="16095"/>
                </a:lnTo>
                <a:lnTo>
                  <a:pt x="13093" y="16095"/>
                </a:lnTo>
                <a:lnTo>
                  <a:pt x="13109" y="16094"/>
                </a:lnTo>
                <a:lnTo>
                  <a:pt x="13124" y="16093"/>
                </a:lnTo>
                <a:lnTo>
                  <a:pt x="13141" y="16091"/>
                </a:lnTo>
                <a:lnTo>
                  <a:pt x="13157" y="16089"/>
                </a:lnTo>
                <a:lnTo>
                  <a:pt x="13173" y="16086"/>
                </a:lnTo>
                <a:lnTo>
                  <a:pt x="13188" y="16083"/>
                </a:lnTo>
                <a:lnTo>
                  <a:pt x="13204" y="16079"/>
                </a:lnTo>
                <a:lnTo>
                  <a:pt x="13219" y="16075"/>
                </a:lnTo>
                <a:lnTo>
                  <a:pt x="13234" y="16070"/>
                </a:lnTo>
                <a:lnTo>
                  <a:pt x="13250" y="16064"/>
                </a:lnTo>
                <a:lnTo>
                  <a:pt x="13265" y="16059"/>
                </a:lnTo>
                <a:lnTo>
                  <a:pt x="13279" y="16052"/>
                </a:lnTo>
                <a:lnTo>
                  <a:pt x="13294" y="16046"/>
                </a:lnTo>
                <a:lnTo>
                  <a:pt x="13309" y="16038"/>
                </a:lnTo>
                <a:lnTo>
                  <a:pt x="13324" y="16031"/>
                </a:lnTo>
                <a:lnTo>
                  <a:pt x="13348" y="16016"/>
                </a:lnTo>
                <a:lnTo>
                  <a:pt x="13371" y="15999"/>
                </a:lnTo>
                <a:lnTo>
                  <a:pt x="13394" y="15982"/>
                </a:lnTo>
                <a:lnTo>
                  <a:pt x="13415" y="15964"/>
                </a:lnTo>
                <a:lnTo>
                  <a:pt x="13435" y="15945"/>
                </a:lnTo>
                <a:lnTo>
                  <a:pt x="13454" y="15924"/>
                </a:lnTo>
                <a:lnTo>
                  <a:pt x="13473" y="15903"/>
                </a:lnTo>
                <a:lnTo>
                  <a:pt x="13489" y="15881"/>
                </a:lnTo>
                <a:lnTo>
                  <a:pt x="13504" y="15858"/>
                </a:lnTo>
                <a:lnTo>
                  <a:pt x="13518" y="15833"/>
                </a:lnTo>
                <a:lnTo>
                  <a:pt x="13531" y="15808"/>
                </a:lnTo>
                <a:lnTo>
                  <a:pt x="13542" y="15783"/>
                </a:lnTo>
                <a:lnTo>
                  <a:pt x="13552" y="15757"/>
                </a:lnTo>
                <a:lnTo>
                  <a:pt x="13561" y="15730"/>
                </a:lnTo>
                <a:lnTo>
                  <a:pt x="13568" y="15703"/>
                </a:lnTo>
                <a:lnTo>
                  <a:pt x="13573" y="15675"/>
                </a:lnTo>
                <a:lnTo>
                  <a:pt x="16088" y="585"/>
                </a:lnTo>
                <a:lnTo>
                  <a:pt x="16091" y="567"/>
                </a:lnTo>
                <a:lnTo>
                  <a:pt x="16093" y="548"/>
                </a:lnTo>
                <a:lnTo>
                  <a:pt x="16094" y="530"/>
                </a:lnTo>
                <a:lnTo>
                  <a:pt x="16095" y="512"/>
                </a:lnTo>
                <a:lnTo>
                  <a:pt x="16095" y="493"/>
                </a:lnTo>
                <a:lnTo>
                  <a:pt x="16094" y="475"/>
                </a:lnTo>
                <a:lnTo>
                  <a:pt x="16093" y="457"/>
                </a:lnTo>
                <a:lnTo>
                  <a:pt x="16091" y="439"/>
                </a:lnTo>
                <a:lnTo>
                  <a:pt x="16088" y="420"/>
                </a:lnTo>
                <a:lnTo>
                  <a:pt x="16085" y="402"/>
                </a:lnTo>
                <a:lnTo>
                  <a:pt x="16081" y="385"/>
                </a:lnTo>
                <a:lnTo>
                  <a:pt x="16076" y="367"/>
                </a:lnTo>
                <a:lnTo>
                  <a:pt x="16071" y="350"/>
                </a:lnTo>
                <a:lnTo>
                  <a:pt x="16066" y="333"/>
                </a:lnTo>
                <a:lnTo>
                  <a:pt x="16059" y="317"/>
                </a:lnTo>
                <a:lnTo>
                  <a:pt x="16052" y="300"/>
                </a:lnTo>
                <a:lnTo>
                  <a:pt x="16045" y="284"/>
                </a:lnTo>
                <a:lnTo>
                  <a:pt x="16037" y="268"/>
                </a:lnTo>
                <a:lnTo>
                  <a:pt x="16028" y="251"/>
                </a:lnTo>
                <a:lnTo>
                  <a:pt x="16019" y="236"/>
                </a:lnTo>
                <a:lnTo>
                  <a:pt x="16008" y="221"/>
                </a:lnTo>
                <a:lnTo>
                  <a:pt x="15997" y="206"/>
                </a:lnTo>
                <a:lnTo>
                  <a:pt x="15987" y="192"/>
                </a:lnTo>
                <a:lnTo>
                  <a:pt x="15975" y="178"/>
                </a:lnTo>
                <a:lnTo>
                  <a:pt x="15963" y="164"/>
                </a:lnTo>
                <a:lnTo>
                  <a:pt x="15951" y="151"/>
                </a:lnTo>
                <a:lnTo>
                  <a:pt x="15938" y="138"/>
                </a:lnTo>
                <a:lnTo>
                  <a:pt x="15924" y="126"/>
                </a:lnTo>
                <a:lnTo>
                  <a:pt x="15910" y="114"/>
                </a:lnTo>
                <a:lnTo>
                  <a:pt x="15896" y="102"/>
                </a:lnTo>
                <a:lnTo>
                  <a:pt x="15881" y="92"/>
                </a:lnTo>
                <a:lnTo>
                  <a:pt x="15865" y="80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id-ID"/>
          </a:p>
        </p:txBody>
      </p:sp>
    </p:spTree>
    <p:custDataLst>
      <p:tags r:id="rId39"/>
    </p:custData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  <p:bldP spid="19" grpId="0" bldLvl="0" animBg="1"/>
      <p:bldP spid="20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80" name="图片 79" descr="C:\Users\86153\Pictures\Saved Pictures\QQ图片20220225191419.jpgQQ图片202202251914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910" t="22446" r="-910" b="45195"/>
          <a:stretch>
            <a:fillRect/>
          </a:stretch>
        </p:blipFill>
        <p:spPr>
          <a:xfrm>
            <a:off x="5257800" y="5262668"/>
            <a:ext cx="3700145" cy="1595332"/>
          </a:xfrm>
          <a:prstGeom prst="rect">
            <a:avLst/>
          </a:prstGeom>
        </p:spPr>
      </p:pic>
      <p:pic>
        <p:nvPicPr>
          <p:cNvPr id="120" name="西北大学.jpg" descr="西北大学.jpg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5126034" cy="1440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" name="图片 14" descr="QQ图片202202251910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1320165"/>
            <a:ext cx="4104640" cy="5470525"/>
          </a:xfrm>
          <a:prstGeom prst="rect">
            <a:avLst/>
          </a:prstGeom>
        </p:spPr>
      </p:pic>
      <p:pic>
        <p:nvPicPr>
          <p:cNvPr id="73" name="图片 72" descr="QQ图片2022022519130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t="33848" b="33848"/>
          <a:stretch>
            <a:fillRect/>
          </a:stretch>
        </p:blipFill>
        <p:spPr>
          <a:xfrm>
            <a:off x="5257800" y="1906270"/>
            <a:ext cx="3700145" cy="1595332"/>
          </a:xfrm>
          <a:prstGeom prst="rect">
            <a:avLst/>
          </a:prstGeom>
        </p:spPr>
      </p:pic>
      <p:pic>
        <p:nvPicPr>
          <p:cNvPr id="79" name="图片 78" descr="C:\Users\86153\Pictures\Saved Pictures\QQ图片20220225191200.jpgQQ图片2022022519120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10170" b="57471"/>
          <a:stretch>
            <a:fillRect/>
          </a:stretch>
        </p:blipFill>
        <p:spPr>
          <a:xfrm>
            <a:off x="4245610" y="3678132"/>
            <a:ext cx="3700145" cy="1595332"/>
          </a:xfrm>
          <a:prstGeom prst="rect">
            <a:avLst/>
          </a:prstGeom>
        </p:spPr>
      </p:pic>
      <p:pic>
        <p:nvPicPr>
          <p:cNvPr id="81" name="图片 80" descr="QQ图片202202251915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255" y="2993390"/>
            <a:ext cx="4143375" cy="55206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4960" y="1002665"/>
            <a:ext cx="4810760" cy="2294255"/>
          </a:xfrm>
        </p:spPr>
        <p:txBody>
          <a:bodyPr>
            <a:noAutofit/>
          </a:bodyPr>
          <a:p>
            <a:r>
              <a:rPr lang="zh-CN" altLang="en-US" sz="2400"/>
              <a:t>现在人们都喜欢网购，相信大家都会碰到一个问题，那就是买了东西之后很少用，扔了有比较可惜，该怎么办？</a:t>
            </a:r>
            <a:endParaRPr lang="zh-CN" altLang="en-US" sz="2400"/>
          </a:p>
        </p:txBody>
      </p:sp>
      <p:sp>
        <p:nvSpPr>
          <p:cNvPr id="82" name="圆角矩形 81"/>
          <p:cNvSpPr/>
          <p:nvPr/>
        </p:nvSpPr>
        <p:spPr>
          <a:xfrm>
            <a:off x="10679430" y="0"/>
            <a:ext cx="1512570" cy="7283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简单介绍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>
        <p:randomBar dir="vert"/>
      </p:transition>
    </mc:Choice>
    <mc:Fallback>
      <p:transition>
        <p:randomBar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QQ图片202202251920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1140" y="1000125"/>
            <a:ext cx="4159885" cy="5542915"/>
          </a:xfrm>
          <a:prstGeom prst="rect">
            <a:avLst/>
          </a:prstGeom>
        </p:spPr>
      </p:pic>
      <p:pic>
        <p:nvPicPr>
          <p:cNvPr id="5" name="图片 4" descr="QQ图片20220225192050"/>
          <p:cNvPicPr>
            <a:picLocks noChangeAspect="1"/>
          </p:cNvPicPr>
          <p:nvPr/>
        </p:nvPicPr>
        <p:blipFill>
          <a:blip r:embed="rId2"/>
          <a:srcRect b="18097"/>
          <a:stretch>
            <a:fillRect/>
          </a:stretch>
        </p:blipFill>
        <p:spPr>
          <a:xfrm>
            <a:off x="-73660" y="417830"/>
            <a:ext cx="5901055" cy="6440170"/>
          </a:xfrm>
          <a:prstGeom prst="teardrop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11775" y="207010"/>
            <a:ext cx="5203825" cy="1146810"/>
          </a:xfrm>
        </p:spPr>
        <p:txBody>
          <a:bodyPr>
            <a:noAutofit/>
          </a:bodyPr>
          <a:p>
            <a:r>
              <a:rPr lang="zh-CN" altLang="en-US" sz="2400"/>
              <a:t>在这个互联网的环境下，人们有了很多进行二手交易的渠道，二手交易小程序也火了起来。</a:t>
            </a:r>
            <a:endParaRPr lang="zh-CN" altLang="en-US" sz="2400"/>
          </a:p>
        </p:txBody>
      </p:sp>
      <p:pic>
        <p:nvPicPr>
          <p:cNvPr id="120" name="西北大学.jpg" descr="西北大学.jpg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73660" y="60325"/>
            <a:ext cx="5126034" cy="1440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" name="图片 5" descr="QQ图片20220225192044"/>
          <p:cNvPicPr>
            <a:picLocks noChangeAspect="1"/>
          </p:cNvPicPr>
          <p:nvPr/>
        </p:nvPicPr>
        <p:blipFill>
          <a:blip r:embed="rId4"/>
          <a:srcRect l="-2978" t="-114" r="14317" b="-1738"/>
          <a:stretch>
            <a:fillRect/>
          </a:stretch>
        </p:blipFill>
        <p:spPr>
          <a:xfrm>
            <a:off x="4775200" y="1500505"/>
            <a:ext cx="4057650" cy="4806315"/>
          </a:xfrm>
          <a:prstGeom prst="octagon">
            <a:avLst/>
          </a:prstGeom>
        </p:spPr>
      </p:pic>
      <p:sp>
        <p:nvSpPr>
          <p:cNvPr id="82" name="圆角矩形 81"/>
          <p:cNvSpPr/>
          <p:nvPr/>
        </p:nvSpPr>
        <p:spPr>
          <a:xfrm>
            <a:off x="10679430" y="0"/>
            <a:ext cx="1512570" cy="7283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简单介绍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>
        <p:dissolve/>
      </p:transition>
    </mc:Choice>
    <mc:Fallback>
      <p:transition>
        <p:dissolv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29400" y="1283335"/>
            <a:ext cx="4724400" cy="407670"/>
          </a:xfrm>
        </p:spPr>
        <p:txBody>
          <a:bodyPr>
            <a:normAutofit fontScale="90000"/>
          </a:bodyPr>
          <a:p>
            <a:r>
              <a:rPr lang="zh-CN" altLang="en-US"/>
              <a:t>服务端</a:t>
            </a:r>
            <a:endParaRPr lang="en-US" altLang="zh-CN"/>
          </a:p>
        </p:txBody>
      </p:sp>
      <p:pic>
        <p:nvPicPr>
          <p:cNvPr id="120" name="西北大学.jpg" descr="西北大学.jpg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260"/>
            <a:ext cx="5126034" cy="1440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2" name="圆角矩形 81"/>
          <p:cNvSpPr/>
          <p:nvPr/>
        </p:nvSpPr>
        <p:spPr>
          <a:xfrm>
            <a:off x="10679430" y="0"/>
            <a:ext cx="1512570" cy="7283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服务端程序流程介绍</a:t>
            </a:r>
            <a:endParaRPr lang="zh-CN" altLang="en-US"/>
          </a:p>
        </p:txBody>
      </p:sp>
      <p:graphicFrame>
        <p:nvGraphicFramePr>
          <p:cNvPr id="6" name="图表 5"/>
          <p:cNvGraphicFramePr/>
          <p:nvPr/>
        </p:nvGraphicFramePr>
        <p:xfrm>
          <a:off x="2909570" y="1506855"/>
          <a:ext cx="4737100" cy="43033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pic>
        <p:nvPicPr>
          <p:cNvPr id="111" name="图片 110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1628236" y="1746250"/>
            <a:ext cx="2208722" cy="1295400"/>
          </a:xfrm>
          <a:prstGeom prst="rect">
            <a:avLst/>
          </a:prstGeom>
        </p:spPr>
      </p:pic>
      <p:sp>
        <p:nvSpPr>
          <p:cNvPr id="115" name="矩形 114"/>
          <p:cNvSpPr/>
          <p:nvPr>
            <p:custDataLst>
              <p:tags r:id="rId5"/>
            </p:custDataLst>
          </p:nvPr>
        </p:nvSpPr>
        <p:spPr>
          <a:xfrm>
            <a:off x="1628236" y="3644900"/>
            <a:ext cx="2209800" cy="25400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17" name="图片 116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3870864" y="1746250"/>
            <a:ext cx="2209800" cy="1295400"/>
          </a:xfrm>
          <a:prstGeom prst="rect">
            <a:avLst/>
          </a:prstGeom>
        </p:spPr>
      </p:pic>
      <p:pic>
        <p:nvPicPr>
          <p:cNvPr id="122" name="图片 121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/>
          <a:srcRect l="-346"/>
          <a:stretch>
            <a:fillRect/>
          </a:stretch>
        </p:blipFill>
        <p:spPr>
          <a:xfrm>
            <a:off x="8353964" y="1746250"/>
            <a:ext cx="2209800" cy="1295400"/>
          </a:xfrm>
          <a:prstGeom prst="rect">
            <a:avLst/>
          </a:prstGeom>
        </p:spPr>
      </p:pic>
      <p:pic>
        <p:nvPicPr>
          <p:cNvPr id="129" name="图片 128"/>
          <p:cNvPicPr>
            <a:picLocks noChangeAspect="1"/>
          </p:cNvPicPr>
          <p:nvPr>
            <p:custDataLst>
              <p:tags r:id="rId10"/>
            </p:custDataLst>
          </p:nvPr>
        </p:nvPicPr>
        <p:blipFill rotWithShape="1">
          <a:blip r:embed="rId11"/>
          <a:srcRect/>
          <a:stretch>
            <a:fillRect/>
          </a:stretch>
        </p:blipFill>
        <p:spPr>
          <a:xfrm>
            <a:off x="6112414" y="1746250"/>
            <a:ext cx="2209800" cy="1295400"/>
          </a:xfrm>
          <a:prstGeom prst="rect">
            <a:avLst/>
          </a:prstGeom>
        </p:spPr>
      </p:pic>
      <p:sp>
        <p:nvSpPr>
          <p:cNvPr id="130" name="矩形 129"/>
          <p:cNvSpPr/>
          <p:nvPr>
            <p:custDataLst>
              <p:tags r:id="rId12"/>
            </p:custDataLst>
          </p:nvPr>
        </p:nvSpPr>
        <p:spPr>
          <a:xfrm>
            <a:off x="3870055" y="3644900"/>
            <a:ext cx="2209800" cy="25400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1" name="矩形 130"/>
          <p:cNvSpPr/>
          <p:nvPr>
            <p:custDataLst>
              <p:tags r:id="rId13"/>
            </p:custDataLst>
          </p:nvPr>
        </p:nvSpPr>
        <p:spPr>
          <a:xfrm>
            <a:off x="6111874" y="3644900"/>
            <a:ext cx="2209800" cy="2540000"/>
          </a:xfrm>
          <a:prstGeom prst="rect">
            <a:avLst/>
          </a:prstGeom>
          <a:solidFill>
            <a:srgbClr val="3498DB">
              <a:lumMod val="40000"/>
              <a:lumOff val="6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2" name="矩形 131"/>
          <p:cNvSpPr/>
          <p:nvPr>
            <p:custDataLst>
              <p:tags r:id="rId14"/>
            </p:custDataLst>
          </p:nvPr>
        </p:nvSpPr>
        <p:spPr>
          <a:xfrm>
            <a:off x="8353693" y="3644900"/>
            <a:ext cx="2209800" cy="25400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15"/>
            </p:custDataLst>
          </p:nvPr>
        </p:nvSpPr>
        <p:spPr>
          <a:xfrm>
            <a:off x="2270825" y="3145723"/>
            <a:ext cx="923544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150" normalizeH="0" baseline="0" noProof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kumimoji="0" lang="zh-CN" altLang="en-US" sz="2000" b="1" i="0" u="none" strike="noStrike" kern="1200" cap="none" spc="150" normalizeH="0" baseline="0" noProof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16"/>
            </p:custDataLst>
          </p:nvPr>
        </p:nvSpPr>
        <p:spPr>
          <a:xfrm>
            <a:off x="4513183" y="3145723"/>
            <a:ext cx="923544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150" normalizeH="0" baseline="0" noProof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kumimoji="0" lang="zh-CN" altLang="en-US" sz="2000" b="1" i="0" u="none" strike="noStrike" kern="1200" cap="none" spc="150" normalizeH="0" baseline="0" noProof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6" name="文本框 135"/>
          <p:cNvSpPr txBox="1"/>
          <p:nvPr>
            <p:custDataLst>
              <p:tags r:id="rId17"/>
            </p:custDataLst>
          </p:nvPr>
        </p:nvSpPr>
        <p:spPr>
          <a:xfrm>
            <a:off x="6755002" y="3145723"/>
            <a:ext cx="923544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150" normalizeH="0" baseline="0" noProof="0">
                <a:ln>
                  <a:noFill/>
                </a:ln>
                <a:solidFill>
                  <a:srgbClr val="69A35B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kumimoji="0" lang="zh-CN" altLang="en-US" sz="2000" b="1" i="0" u="none" strike="noStrike" kern="1200" cap="none" spc="150" normalizeH="0" baseline="0" noProof="0">
              <a:ln>
                <a:noFill/>
              </a:ln>
              <a:solidFill>
                <a:srgbClr val="69A35B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7" name="文本框 136"/>
          <p:cNvSpPr txBox="1"/>
          <p:nvPr>
            <p:custDataLst>
              <p:tags r:id="rId18"/>
            </p:custDataLst>
          </p:nvPr>
        </p:nvSpPr>
        <p:spPr>
          <a:xfrm>
            <a:off x="8996821" y="3145723"/>
            <a:ext cx="923544" cy="4001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150" normalizeH="0" baseline="0" noProof="0">
                <a:ln>
                  <a:noFill/>
                </a:ln>
                <a:solidFill>
                  <a:sysClr val="window" lastClr="FFFFFF">
                    <a:lumMod val="6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kumimoji="0" lang="zh-CN" altLang="en-US" sz="2000" b="1" i="0" u="none" strike="noStrike" kern="1200" cap="none" spc="150" normalizeH="0" baseline="0" noProof="0">
              <a:ln>
                <a:noFill/>
              </a:ln>
              <a:solidFill>
                <a:sysClr val="window" lastClr="FFFFFF">
                  <a:lumMod val="65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8" name="文本框 137"/>
          <p:cNvSpPr txBox="1"/>
          <p:nvPr>
            <p:custDataLst>
              <p:tags r:id="rId19"/>
            </p:custDataLst>
          </p:nvPr>
        </p:nvSpPr>
        <p:spPr>
          <a:xfrm>
            <a:off x="1833136" y="3797911"/>
            <a:ext cx="1800000" cy="484133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spc="30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账号相关</a:t>
            </a:r>
            <a:endParaRPr lang="zh-CN" altLang="en-US" sz="2000" b="1" spc="3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39" name="文本框 18"/>
          <p:cNvSpPr txBox="1"/>
          <p:nvPr>
            <p:custDataLst>
              <p:tags r:id="rId20"/>
            </p:custDataLst>
          </p:nvPr>
        </p:nvSpPr>
        <p:spPr>
          <a:xfrm>
            <a:off x="1833136" y="4333988"/>
            <a:ext cx="1800000" cy="1697901"/>
          </a:xfrm>
          <a:prstGeom prst="rect">
            <a:avLst/>
          </a:prstGeom>
          <a:noFill/>
        </p:spPr>
        <p:txBody>
          <a:bodyPr wrap="square" lIns="90000" tIns="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spc="15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管理账号注册</a:t>
            </a:r>
            <a:endParaRPr lang="zh-CN" altLang="en-US" sz="1400" spc="1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spc="15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账号安全登录</a:t>
            </a:r>
            <a:endParaRPr lang="zh-CN" altLang="en-US" sz="1400" spc="1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spc="15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以及账号登陆持久化</a:t>
            </a:r>
            <a:endParaRPr lang="zh-CN" altLang="en-US" sz="1400" spc="1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>
            <p:custDataLst>
              <p:tags r:id="rId21"/>
            </p:custDataLst>
          </p:nvPr>
        </p:nvSpPr>
        <p:spPr>
          <a:xfrm>
            <a:off x="4074956" y="3797911"/>
            <a:ext cx="1800000" cy="484133"/>
          </a:xfrm>
          <a:prstGeom prst="rect">
            <a:avLst/>
          </a:prstGeom>
          <a:noFill/>
        </p:spPr>
        <p:txBody>
          <a:bodyPr wrap="square" bIns="0" rtlCol="0" anchor="b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spc="30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通讯相关</a:t>
            </a:r>
            <a:endParaRPr lang="zh-CN" altLang="en-US" sz="2000" b="1" spc="3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1" name="文本框 18"/>
          <p:cNvSpPr txBox="1"/>
          <p:nvPr>
            <p:custDataLst>
              <p:tags r:id="rId22"/>
            </p:custDataLst>
          </p:nvPr>
        </p:nvSpPr>
        <p:spPr>
          <a:xfrm>
            <a:off x="4074321" y="4333988"/>
            <a:ext cx="1800000" cy="1697901"/>
          </a:xfrm>
          <a:prstGeom prst="rect">
            <a:avLst/>
          </a:prstGeom>
          <a:noFill/>
        </p:spPr>
        <p:txBody>
          <a:bodyPr wrap="square" lIns="90000" tIns="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spc="15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连接服务端和客户端</a:t>
            </a:r>
            <a:endParaRPr lang="zh-CN" altLang="en-US" sz="1400" spc="1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>
            <p:custDataLst>
              <p:tags r:id="rId23"/>
            </p:custDataLst>
          </p:nvPr>
        </p:nvSpPr>
        <p:spPr>
          <a:xfrm>
            <a:off x="6419010" y="3698216"/>
            <a:ext cx="1800000" cy="484133"/>
          </a:xfrm>
          <a:prstGeom prst="rect">
            <a:avLst/>
          </a:prstGeom>
          <a:noFill/>
        </p:spPr>
        <p:txBody>
          <a:bodyPr wrap="square" bIns="0" rtlCol="0" anchor="b" anchorCtr="0"/>
          <a:lstStyle/>
          <a:p>
            <a:pPr algn="ctr">
              <a:lnSpc>
                <a:spcPct val="120000"/>
              </a:lnSpc>
            </a:pPr>
            <a:r>
              <a:rPr lang="zh-CN" altLang="en-US" b="1" spc="30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信息获取发布</a:t>
            </a:r>
            <a:endParaRPr lang="zh-CN" altLang="en-US" b="1" spc="3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3" name="文本框 18"/>
          <p:cNvSpPr txBox="1"/>
          <p:nvPr>
            <p:custDataLst>
              <p:tags r:id="rId24"/>
            </p:custDataLst>
          </p:nvPr>
        </p:nvSpPr>
        <p:spPr>
          <a:xfrm>
            <a:off x="6316775" y="4333988"/>
            <a:ext cx="1800000" cy="1697901"/>
          </a:xfrm>
          <a:prstGeom prst="rect">
            <a:avLst/>
          </a:prstGeom>
          <a:noFill/>
        </p:spPr>
        <p:txBody>
          <a:bodyPr wrap="square" lIns="90000" tIns="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spc="15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管理获取的发布信息，并且储存信息</a:t>
            </a:r>
            <a:endParaRPr lang="zh-CN" altLang="en-US" sz="1400" spc="1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>
            <p:custDataLst>
              <p:tags r:id="rId25"/>
            </p:custDataLst>
          </p:nvPr>
        </p:nvSpPr>
        <p:spPr>
          <a:xfrm>
            <a:off x="8558595" y="3797911"/>
            <a:ext cx="1800000" cy="484133"/>
          </a:xfrm>
          <a:prstGeom prst="rect">
            <a:avLst/>
          </a:prstGeom>
          <a:noFill/>
        </p:spPr>
        <p:txBody>
          <a:bodyPr wrap="square" bIns="0" rtlCol="0" anchor="b" anchorCtr="0">
            <a:normAutofit fontScale="900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spc="30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服务器数据库</a:t>
            </a:r>
            <a:endParaRPr lang="zh-CN" altLang="en-US" sz="2000" b="1" spc="30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5" name="文本框 18"/>
          <p:cNvSpPr txBox="1"/>
          <p:nvPr>
            <p:custDataLst>
              <p:tags r:id="rId26"/>
            </p:custDataLst>
          </p:nvPr>
        </p:nvSpPr>
        <p:spPr>
          <a:xfrm>
            <a:off x="8557960" y="4333988"/>
            <a:ext cx="1800000" cy="1697901"/>
          </a:xfrm>
          <a:prstGeom prst="rect">
            <a:avLst/>
          </a:prstGeom>
          <a:noFill/>
        </p:spPr>
        <p:txBody>
          <a:bodyPr wrap="square" lIns="90000" tIns="0" rIns="90000" bIns="4680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  <a:lvl2pPr marL="457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2pPr>
            <a:lvl3pPr marL="914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3pPr>
            <a:lvl4pPr marL="1371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4pPr>
            <a:lvl5pPr marL="18288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5pPr>
            <a:lvl6pPr marL="22860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6pPr>
            <a:lvl7pPr marL="27432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7pPr>
            <a:lvl8pPr marL="32004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8pPr>
            <a:lvl9pPr marL="3657600" algn="l" defTabSz="913765" rtl="0" eaLnBrk="1" latinLnBrk="0" hangingPunct="1">
              <a:defRPr sz="18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spc="15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存取所有的数据，用户可以对数据库中的数据进行新增，查询，更新，删除等操作</a:t>
            </a:r>
            <a:endParaRPr lang="zh-CN" altLang="en-US" sz="1400" spc="1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  <p:custDataLst>
      <p:tags r:id="rId2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89115" y="828675"/>
            <a:ext cx="3119755" cy="560070"/>
          </a:xfrm>
          <a:solidFill>
            <a:schemeClr val="accent3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p>
            <a:r>
              <a:rPr lang="zh-CN" altLang="en-US"/>
              <a:t>主体</a:t>
            </a:r>
            <a:r>
              <a:rPr lang="zh-CN" altLang="en-US"/>
              <a:t>窗口</a:t>
            </a:r>
            <a:endParaRPr lang="zh-CN" altLang="en-US"/>
          </a:p>
        </p:txBody>
      </p:sp>
      <p:pic>
        <p:nvPicPr>
          <p:cNvPr id="120" name="西北大学.jpg" descr="西北大学.jp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250825"/>
            <a:ext cx="5126034" cy="1440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圆角矩形 3"/>
          <p:cNvSpPr/>
          <p:nvPr/>
        </p:nvSpPr>
        <p:spPr>
          <a:xfrm>
            <a:off x="10657205" y="156210"/>
            <a:ext cx="1198880" cy="6724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客户端</a:t>
            </a:r>
            <a:endParaRPr lang="zh-CN" altLang="en-US"/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6093127" y="2321674"/>
            <a:ext cx="4669522" cy="1684995"/>
            <a:chOff x="4433888" y="2871572"/>
            <a:chExt cx="3901832" cy="1407974"/>
          </a:xfrm>
        </p:grpSpPr>
        <p:sp>
          <p:nvSpPr>
            <p:cNvPr id="7" name="椭圆 6"/>
            <p:cNvSpPr/>
            <p:nvPr>
              <p:custDataLst>
                <p:tags r:id="rId3"/>
              </p:custDataLst>
            </p:nvPr>
          </p:nvSpPr>
          <p:spPr>
            <a:xfrm>
              <a:off x="4433888" y="2871572"/>
              <a:ext cx="1076324" cy="1076324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DDDDDD"/>
              </a:solidFill>
            </a:ln>
            <a:effectLst>
              <a:outerShdw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rgbClr val="27BDBA">
                <a:shade val="50000"/>
              </a:srgbClr>
            </a:lnRef>
            <a:fillRef idx="1">
              <a:srgbClr val="27BDBA"/>
            </a:fillRef>
            <a:effectRef idx="0">
              <a:srgbClr val="27BDBA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8" name="椭圆 7"/>
            <p:cNvSpPr/>
            <p:nvPr>
              <p:custDataLst>
                <p:tags r:id="rId4"/>
              </p:custDataLst>
            </p:nvPr>
          </p:nvSpPr>
          <p:spPr>
            <a:xfrm>
              <a:off x="4529138" y="2966822"/>
              <a:ext cx="885824" cy="885824"/>
            </a:xfrm>
            <a:prstGeom prst="ellipse">
              <a:avLst/>
            </a:prstGeom>
            <a:solidFill>
              <a:srgbClr val="66D9AB"/>
            </a:solidFill>
            <a:ln>
              <a:noFill/>
            </a:ln>
            <a:effectLst>
              <a:innerShdw dist="76200" dir="13500000">
                <a:prstClr val="black">
                  <a:alpha val="12000"/>
                </a:prstClr>
              </a:innerShdw>
            </a:effectLst>
          </p:spPr>
          <p:style>
            <a:lnRef idx="2">
              <a:srgbClr val="27BDBA">
                <a:shade val="50000"/>
              </a:srgbClr>
            </a:lnRef>
            <a:fillRef idx="1">
              <a:srgbClr val="27BDBA"/>
            </a:fillRef>
            <a:effectRef idx="0">
              <a:srgbClr val="27BDBA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9" name="任意多边形 8"/>
            <p:cNvSpPr/>
            <p:nvPr>
              <p:custDataLst>
                <p:tags r:id="rId5"/>
              </p:custDataLst>
            </p:nvPr>
          </p:nvSpPr>
          <p:spPr>
            <a:xfrm>
              <a:off x="5569744" y="2951344"/>
              <a:ext cx="204800" cy="916781"/>
            </a:xfrm>
            <a:custGeom>
              <a:avLst/>
              <a:gdLst>
                <a:gd name="connsiteX0" fmla="*/ 0 w 200069"/>
                <a:gd name="connsiteY0" fmla="*/ 0 h 904875"/>
                <a:gd name="connsiteX1" fmla="*/ 200025 w 200069"/>
                <a:gd name="connsiteY1" fmla="*/ 490538 h 904875"/>
                <a:gd name="connsiteX2" fmla="*/ 14288 w 200069"/>
                <a:gd name="connsiteY2" fmla="*/ 904875 h 904875"/>
                <a:gd name="connsiteX0-1" fmla="*/ 0 w 202450"/>
                <a:gd name="connsiteY0-2" fmla="*/ 0 h 904875"/>
                <a:gd name="connsiteX1-3" fmla="*/ 202407 w 202450"/>
                <a:gd name="connsiteY1-4" fmla="*/ 471488 h 904875"/>
                <a:gd name="connsiteX2-5" fmla="*/ 14288 w 202450"/>
                <a:gd name="connsiteY2-6" fmla="*/ 904875 h 904875"/>
                <a:gd name="connsiteX0-7" fmla="*/ 0 w 202558"/>
                <a:gd name="connsiteY0-8" fmla="*/ 0 h 904875"/>
                <a:gd name="connsiteX1-9" fmla="*/ 202407 w 202558"/>
                <a:gd name="connsiteY1-10" fmla="*/ 471488 h 904875"/>
                <a:gd name="connsiteX2-11" fmla="*/ 14288 w 202558"/>
                <a:gd name="connsiteY2-12" fmla="*/ 904875 h 904875"/>
                <a:gd name="connsiteX0-13" fmla="*/ 0 w 204846"/>
                <a:gd name="connsiteY0-14" fmla="*/ 0 h 897731"/>
                <a:gd name="connsiteX1-15" fmla="*/ 204788 w 204846"/>
                <a:gd name="connsiteY1-16" fmla="*/ 464344 h 897731"/>
                <a:gd name="connsiteX2-17" fmla="*/ 16669 w 204846"/>
                <a:gd name="connsiteY2-18" fmla="*/ 897731 h 897731"/>
                <a:gd name="connsiteX0-19" fmla="*/ 0 w 204846"/>
                <a:gd name="connsiteY0-20" fmla="*/ 0 h 897731"/>
                <a:gd name="connsiteX1-21" fmla="*/ 204788 w 204846"/>
                <a:gd name="connsiteY1-22" fmla="*/ 464344 h 897731"/>
                <a:gd name="connsiteX2-23" fmla="*/ 16669 w 204846"/>
                <a:gd name="connsiteY2-24" fmla="*/ 897731 h 897731"/>
                <a:gd name="connsiteX0-25" fmla="*/ 0 w 204798"/>
                <a:gd name="connsiteY0-26" fmla="*/ 0 h 916781"/>
                <a:gd name="connsiteX1-27" fmla="*/ 204788 w 204798"/>
                <a:gd name="connsiteY1-28" fmla="*/ 464344 h 916781"/>
                <a:gd name="connsiteX2-29" fmla="*/ 7144 w 204798"/>
                <a:gd name="connsiteY2-30" fmla="*/ 916781 h 916781"/>
                <a:gd name="connsiteX0-31" fmla="*/ 0 w 204800"/>
                <a:gd name="connsiteY0-32" fmla="*/ 0 h 916781"/>
                <a:gd name="connsiteX1-33" fmla="*/ 204788 w 204800"/>
                <a:gd name="connsiteY1-34" fmla="*/ 464344 h 916781"/>
                <a:gd name="connsiteX2-35" fmla="*/ 7144 w 204800"/>
                <a:gd name="connsiteY2-36" fmla="*/ 916781 h 916781"/>
              </a:gdLst>
              <a:ahLst/>
              <a:cxnLst>
                <a:cxn ang="0">
                  <a:pos x="connsiteX0-31" y="connsiteY0-32"/>
                </a:cxn>
                <a:cxn ang="0">
                  <a:pos x="connsiteX1-33" y="connsiteY1-34"/>
                </a:cxn>
                <a:cxn ang="0">
                  <a:pos x="connsiteX2-35" y="connsiteY2-36"/>
                </a:cxn>
              </a:cxnLst>
              <a:rect l="l" t="t" r="r" b="b"/>
              <a:pathLst>
                <a:path w="204800" h="916781">
                  <a:moveTo>
                    <a:pt x="0" y="0"/>
                  </a:moveTo>
                  <a:cubicBezTo>
                    <a:pt x="158353" y="148432"/>
                    <a:pt x="203597" y="311547"/>
                    <a:pt x="204788" y="464344"/>
                  </a:cubicBezTo>
                  <a:cubicBezTo>
                    <a:pt x="205979" y="617141"/>
                    <a:pt x="120253" y="789782"/>
                    <a:pt x="7144" y="916781"/>
                  </a:cubicBezTo>
                </a:path>
              </a:pathLst>
            </a:custGeom>
            <a:noFill/>
            <a:ln w="25400">
              <a:solidFill>
                <a:srgbClr val="66D9AB">
                  <a:lumMod val="40000"/>
                  <a:lumOff val="60000"/>
                </a:srgbClr>
              </a:solidFill>
              <a:headEnd type="oval" w="sm" len="sm"/>
              <a:tailEnd type="oval" w="sm" len="sm"/>
            </a:ln>
          </p:spPr>
          <p:style>
            <a:lnRef idx="2">
              <a:srgbClr val="27BDBA">
                <a:shade val="50000"/>
              </a:srgbClr>
            </a:lnRef>
            <a:fillRef idx="1">
              <a:srgbClr val="27BDBA"/>
            </a:fillRef>
            <a:effectRef idx="0">
              <a:srgbClr val="27BDBA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cxnSp>
          <p:nvCxnSpPr>
            <p:cNvPr id="13" name="直接连接符 12"/>
            <p:cNvCxnSpPr/>
            <p:nvPr>
              <p:custDataLst>
                <p:tags r:id="rId6"/>
              </p:custDataLst>
            </p:nvPr>
          </p:nvCxnSpPr>
          <p:spPr>
            <a:xfrm>
              <a:off x="5772163" y="3407353"/>
              <a:ext cx="230981" cy="0"/>
            </a:xfrm>
            <a:prstGeom prst="line">
              <a:avLst/>
            </a:prstGeom>
            <a:ln w="25400">
              <a:solidFill>
                <a:srgbClr val="66D9AB">
                  <a:lumMod val="40000"/>
                  <a:lumOff val="60000"/>
                </a:srgbClr>
              </a:solidFill>
              <a:tailEnd type="oval" w="sm" len="sm"/>
            </a:ln>
          </p:spPr>
          <p:style>
            <a:lnRef idx="1">
              <a:srgbClr val="27BDBA"/>
            </a:lnRef>
            <a:fillRef idx="0">
              <a:srgbClr val="27BDBA"/>
            </a:fillRef>
            <a:effectRef idx="0">
              <a:srgbClr val="27BDBA"/>
            </a:effectRef>
            <a:fontRef idx="minor">
              <a:sysClr val="windowText" lastClr="000000"/>
            </a:fontRef>
          </p:style>
        </p:cxnSp>
        <p:sp>
          <p:nvSpPr>
            <p:cNvPr id="14" name="椭圆 13"/>
            <p:cNvSpPr/>
            <p:nvPr>
              <p:custDataLst>
                <p:tags r:id="rId7"/>
              </p:custDataLst>
            </p:nvPr>
          </p:nvSpPr>
          <p:spPr>
            <a:xfrm>
              <a:off x="5709066" y="3344256"/>
              <a:ext cx="126194" cy="126194"/>
            </a:xfrm>
            <a:prstGeom prst="ellipse">
              <a:avLst/>
            </a:prstGeom>
            <a:solidFill>
              <a:srgbClr val="66D9AB"/>
            </a:solidFill>
            <a:ln>
              <a:noFill/>
            </a:ln>
          </p:spPr>
          <p:style>
            <a:lnRef idx="2">
              <a:srgbClr val="27BDBA">
                <a:shade val="50000"/>
              </a:srgbClr>
            </a:lnRef>
            <a:fillRef idx="1">
              <a:srgbClr val="27BDBA"/>
            </a:fillRef>
            <a:effectRef idx="0">
              <a:srgbClr val="27BDBA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34" name="矩形 33"/>
            <p:cNvSpPr/>
            <p:nvPr>
              <p:custDataLst>
                <p:tags r:id="rId8"/>
              </p:custDataLst>
            </p:nvPr>
          </p:nvSpPr>
          <p:spPr>
            <a:xfrm>
              <a:off x="6066241" y="3222687"/>
              <a:ext cx="2269479" cy="369332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p>
              <a:r>
                <a:rPr lang="zh-CN" altLang="en-US" b="1" dirty="0">
                  <a:solidFill>
                    <a:srgbClr val="66D9AB">
                      <a:lumMod val="75000"/>
                    </a:srgbClr>
                  </a:solidFill>
                  <a:latin typeface="Calibri Light" panose="020F0302020204030204" charset="0"/>
                  <a:ea typeface="+mn-ea"/>
                  <a:cs typeface="+mn-ea"/>
                  <a:sym typeface="Arial" panose="020B0604020202020204" pitchFamily="34" charset="0"/>
                </a:rPr>
                <a:t>登录窗口</a:t>
              </a:r>
              <a:endParaRPr lang="zh-CN" altLang="en-US" b="1" dirty="0">
                <a:solidFill>
                  <a:srgbClr val="66D9AB">
                    <a:lumMod val="75000"/>
                  </a:srgbClr>
                </a:solidFill>
                <a:latin typeface="Calibri Light" panose="020F0302020204030204" charset="0"/>
                <a:ea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矩形 34"/>
            <p:cNvSpPr/>
            <p:nvPr>
              <p:custDataLst>
                <p:tags r:id="rId9"/>
              </p:custDataLst>
            </p:nvPr>
          </p:nvSpPr>
          <p:spPr>
            <a:xfrm>
              <a:off x="6066241" y="3592019"/>
              <a:ext cx="2269479" cy="687527"/>
            </a:xfrm>
            <a:prstGeom prst="rect">
              <a:avLst/>
            </a:prstGeom>
          </p:spPr>
          <p:txBody>
            <a:bodyPr wrap="square" anchor="t" anchorCtr="0">
              <a:normAutofit/>
            </a:bodyPr>
            <a:p>
              <a:r>
                <a:rPr lang="zh-CN" altLang="en-US" sz="160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sym typeface="Arial" panose="020B0604020202020204" pitchFamily="34" charset="0"/>
                </a:rPr>
                <a:t>登录你的账号</a:t>
              </a:r>
              <a:endParaRPr lang="zh-CN" altLang="en-US" sz="1600" dirty="0">
                <a:solidFill>
                  <a:sysClr val="windowText" lastClr="000000">
                    <a:lumMod val="65000"/>
                    <a:lumOff val="35000"/>
                  </a:sysClr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7" name="KSO_Shape"/>
            <p:cNvSpPr/>
            <p:nvPr>
              <p:custDataLst>
                <p:tags r:id="rId10"/>
              </p:custDataLst>
            </p:nvPr>
          </p:nvSpPr>
          <p:spPr>
            <a:xfrm>
              <a:off x="4750533" y="3255245"/>
              <a:ext cx="443033" cy="304216"/>
            </a:xfrm>
            <a:custGeom>
              <a:avLst/>
              <a:gdLst>
                <a:gd name="connsiteX0" fmla="*/ 1720704 w 1721074"/>
                <a:gd name="connsiteY0" fmla="*/ 0 h 1180530"/>
                <a:gd name="connsiteX1" fmla="*/ 1721074 w 1721074"/>
                <a:gd name="connsiteY1" fmla="*/ 328961 h 1180530"/>
                <a:gd name="connsiteX2" fmla="*/ 1609393 w 1721074"/>
                <a:gd name="connsiteY2" fmla="*/ 253106 h 1180530"/>
                <a:gd name="connsiteX3" fmla="*/ 1153934 w 1721074"/>
                <a:gd name="connsiteY3" fmla="*/ 933995 h 1180530"/>
                <a:gd name="connsiteX4" fmla="*/ 899597 w 1721074"/>
                <a:gd name="connsiteY4" fmla="*/ 519521 h 1180530"/>
                <a:gd name="connsiteX5" fmla="*/ 532223 w 1721074"/>
                <a:gd name="connsiteY5" fmla="*/ 1009354 h 1180530"/>
                <a:gd name="connsiteX6" fmla="*/ 292016 w 1721074"/>
                <a:gd name="connsiteY6" fmla="*/ 792697 h 1180530"/>
                <a:gd name="connsiteX7" fmla="*/ 0 w 1721074"/>
                <a:gd name="connsiteY7" fmla="*/ 1180530 h 1180530"/>
                <a:gd name="connsiteX8" fmla="*/ 0 w 1721074"/>
                <a:gd name="connsiteY8" fmla="*/ 996382 h 1180530"/>
                <a:gd name="connsiteX9" fmla="*/ 277886 w 1721074"/>
                <a:gd name="connsiteY9" fmla="*/ 613720 h 1180530"/>
                <a:gd name="connsiteX10" fmla="*/ 503963 w 1721074"/>
                <a:gd name="connsiteY10" fmla="*/ 839796 h 1180530"/>
                <a:gd name="connsiteX11" fmla="*/ 923147 w 1721074"/>
                <a:gd name="connsiteY11" fmla="*/ 316994 h 1180530"/>
                <a:gd name="connsiteX12" fmla="*/ 1158644 w 1721074"/>
                <a:gd name="connsiteY12" fmla="*/ 731468 h 1180530"/>
                <a:gd name="connsiteX13" fmla="*/ 1529274 w 1721074"/>
                <a:gd name="connsiteY13" fmla="*/ 198688 h 1180530"/>
                <a:gd name="connsiteX14" fmla="*/ 1414772 w 1721074"/>
                <a:gd name="connsiteY14" fmla="*/ 120917 h 118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21074" h="1180530">
                  <a:moveTo>
                    <a:pt x="1720704" y="0"/>
                  </a:moveTo>
                  <a:lnTo>
                    <a:pt x="1721074" y="328961"/>
                  </a:lnTo>
                  <a:lnTo>
                    <a:pt x="1609393" y="253106"/>
                  </a:lnTo>
                  <a:lnTo>
                    <a:pt x="1153934" y="933995"/>
                  </a:lnTo>
                  <a:lnTo>
                    <a:pt x="899597" y="519521"/>
                  </a:lnTo>
                  <a:lnTo>
                    <a:pt x="532223" y="1009354"/>
                  </a:lnTo>
                  <a:lnTo>
                    <a:pt x="292016" y="792697"/>
                  </a:lnTo>
                  <a:lnTo>
                    <a:pt x="0" y="1180530"/>
                  </a:lnTo>
                  <a:lnTo>
                    <a:pt x="0" y="996382"/>
                  </a:lnTo>
                  <a:lnTo>
                    <a:pt x="277886" y="613720"/>
                  </a:lnTo>
                  <a:lnTo>
                    <a:pt x="503963" y="839796"/>
                  </a:lnTo>
                  <a:lnTo>
                    <a:pt x="923147" y="316994"/>
                  </a:lnTo>
                  <a:lnTo>
                    <a:pt x="1158644" y="731468"/>
                  </a:lnTo>
                  <a:lnTo>
                    <a:pt x="1529274" y="198688"/>
                  </a:lnTo>
                  <a:lnTo>
                    <a:pt x="1414772" y="1209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rgbClr val="27BDBA">
                <a:shade val="50000"/>
              </a:srgbClr>
            </a:lnRef>
            <a:fillRef idx="1">
              <a:srgbClr val="27BDBA"/>
            </a:fillRef>
            <a:effectRef idx="0">
              <a:srgbClr val="27BDBA"/>
            </a:effectRef>
            <a:fontRef idx="minor">
              <a:sysClr val="window" lastClr="FFFFFF"/>
            </a:fontRef>
          </p:style>
          <p:txBody>
            <a:bodyPr lIns="68580" tIns="34290" rIns="68580" bIns="3429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/>
          <p:nvPr>
            <p:custDataLst>
              <p:tags r:id="rId11"/>
            </p:custDataLst>
          </p:nvPr>
        </p:nvGrpSpPr>
        <p:grpSpPr>
          <a:xfrm>
            <a:off x="1835150" y="1124875"/>
            <a:ext cx="4678355" cy="1664114"/>
            <a:chOff x="812799" y="1887980"/>
            <a:chExt cx="3909213" cy="1390526"/>
          </a:xfrm>
        </p:grpSpPr>
        <p:sp>
          <p:nvSpPr>
            <p:cNvPr id="20" name="椭圆 19"/>
            <p:cNvSpPr/>
            <p:nvPr>
              <p:custDataLst>
                <p:tags r:id="rId12"/>
              </p:custDataLst>
            </p:nvPr>
          </p:nvSpPr>
          <p:spPr>
            <a:xfrm flipH="1">
              <a:off x="3645688" y="1887980"/>
              <a:ext cx="1076324" cy="1076324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DDDDDD"/>
              </a:solidFill>
            </a:ln>
            <a:effectLst>
              <a:outerShdw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rgbClr val="27BDBA">
                <a:shade val="50000"/>
              </a:srgbClr>
            </a:lnRef>
            <a:fillRef idx="1">
              <a:srgbClr val="27BDBA"/>
            </a:fillRef>
            <a:effectRef idx="0">
              <a:srgbClr val="27BDBA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21" name="椭圆 20"/>
            <p:cNvSpPr/>
            <p:nvPr>
              <p:custDataLst>
                <p:tags r:id="rId13"/>
              </p:custDataLst>
            </p:nvPr>
          </p:nvSpPr>
          <p:spPr>
            <a:xfrm flipH="1">
              <a:off x="3740938" y="1983230"/>
              <a:ext cx="885824" cy="885824"/>
            </a:xfrm>
            <a:prstGeom prst="ellipse">
              <a:avLst/>
            </a:prstGeom>
            <a:ln>
              <a:noFill/>
            </a:ln>
            <a:effectLst>
              <a:innerShdw dist="76200" dir="13500000">
                <a:prstClr val="black">
                  <a:alpha val="12000"/>
                </a:prstClr>
              </a:innerShdw>
            </a:effectLst>
          </p:spPr>
          <p:style>
            <a:lnRef idx="2">
              <a:srgbClr val="27BDBA">
                <a:shade val="50000"/>
              </a:srgbClr>
            </a:lnRef>
            <a:fillRef idx="1">
              <a:srgbClr val="27BDBA"/>
            </a:fillRef>
            <a:effectRef idx="0">
              <a:srgbClr val="27BDBA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23" name="任意多边形 22"/>
            <p:cNvSpPr/>
            <p:nvPr>
              <p:custDataLst>
                <p:tags r:id="rId14"/>
              </p:custDataLst>
            </p:nvPr>
          </p:nvSpPr>
          <p:spPr>
            <a:xfrm flipH="1">
              <a:off x="3381356" y="1967752"/>
              <a:ext cx="204800" cy="916781"/>
            </a:xfrm>
            <a:custGeom>
              <a:avLst/>
              <a:gdLst>
                <a:gd name="connsiteX0" fmla="*/ 0 w 200069"/>
                <a:gd name="connsiteY0" fmla="*/ 0 h 904875"/>
                <a:gd name="connsiteX1" fmla="*/ 200025 w 200069"/>
                <a:gd name="connsiteY1" fmla="*/ 490538 h 904875"/>
                <a:gd name="connsiteX2" fmla="*/ 14288 w 200069"/>
                <a:gd name="connsiteY2" fmla="*/ 904875 h 904875"/>
                <a:gd name="connsiteX0-1" fmla="*/ 0 w 202450"/>
                <a:gd name="connsiteY0-2" fmla="*/ 0 h 904875"/>
                <a:gd name="connsiteX1-3" fmla="*/ 202407 w 202450"/>
                <a:gd name="connsiteY1-4" fmla="*/ 471488 h 904875"/>
                <a:gd name="connsiteX2-5" fmla="*/ 14288 w 202450"/>
                <a:gd name="connsiteY2-6" fmla="*/ 904875 h 904875"/>
                <a:gd name="connsiteX0-7" fmla="*/ 0 w 202558"/>
                <a:gd name="connsiteY0-8" fmla="*/ 0 h 904875"/>
                <a:gd name="connsiteX1-9" fmla="*/ 202407 w 202558"/>
                <a:gd name="connsiteY1-10" fmla="*/ 471488 h 904875"/>
                <a:gd name="connsiteX2-11" fmla="*/ 14288 w 202558"/>
                <a:gd name="connsiteY2-12" fmla="*/ 904875 h 904875"/>
                <a:gd name="connsiteX0-13" fmla="*/ 0 w 204846"/>
                <a:gd name="connsiteY0-14" fmla="*/ 0 h 897731"/>
                <a:gd name="connsiteX1-15" fmla="*/ 204788 w 204846"/>
                <a:gd name="connsiteY1-16" fmla="*/ 464344 h 897731"/>
                <a:gd name="connsiteX2-17" fmla="*/ 16669 w 204846"/>
                <a:gd name="connsiteY2-18" fmla="*/ 897731 h 897731"/>
                <a:gd name="connsiteX0-19" fmla="*/ 0 w 204846"/>
                <a:gd name="connsiteY0-20" fmla="*/ 0 h 897731"/>
                <a:gd name="connsiteX1-21" fmla="*/ 204788 w 204846"/>
                <a:gd name="connsiteY1-22" fmla="*/ 464344 h 897731"/>
                <a:gd name="connsiteX2-23" fmla="*/ 16669 w 204846"/>
                <a:gd name="connsiteY2-24" fmla="*/ 897731 h 897731"/>
                <a:gd name="connsiteX0-25" fmla="*/ 0 w 204798"/>
                <a:gd name="connsiteY0-26" fmla="*/ 0 h 916781"/>
                <a:gd name="connsiteX1-27" fmla="*/ 204788 w 204798"/>
                <a:gd name="connsiteY1-28" fmla="*/ 464344 h 916781"/>
                <a:gd name="connsiteX2-29" fmla="*/ 7144 w 204798"/>
                <a:gd name="connsiteY2-30" fmla="*/ 916781 h 916781"/>
                <a:gd name="connsiteX0-31" fmla="*/ 0 w 204800"/>
                <a:gd name="connsiteY0-32" fmla="*/ 0 h 916781"/>
                <a:gd name="connsiteX1-33" fmla="*/ 204788 w 204800"/>
                <a:gd name="connsiteY1-34" fmla="*/ 464344 h 916781"/>
                <a:gd name="connsiteX2-35" fmla="*/ 7144 w 204800"/>
                <a:gd name="connsiteY2-36" fmla="*/ 916781 h 916781"/>
              </a:gdLst>
              <a:ahLst/>
              <a:cxnLst>
                <a:cxn ang="0">
                  <a:pos x="connsiteX0-31" y="connsiteY0-32"/>
                </a:cxn>
                <a:cxn ang="0">
                  <a:pos x="connsiteX1-33" y="connsiteY1-34"/>
                </a:cxn>
                <a:cxn ang="0">
                  <a:pos x="connsiteX2-35" y="connsiteY2-36"/>
                </a:cxn>
              </a:cxnLst>
              <a:rect l="l" t="t" r="r" b="b"/>
              <a:pathLst>
                <a:path w="204800" h="916781">
                  <a:moveTo>
                    <a:pt x="0" y="0"/>
                  </a:moveTo>
                  <a:cubicBezTo>
                    <a:pt x="158353" y="148432"/>
                    <a:pt x="203597" y="311547"/>
                    <a:pt x="204788" y="464344"/>
                  </a:cubicBezTo>
                  <a:cubicBezTo>
                    <a:pt x="205979" y="617141"/>
                    <a:pt x="120253" y="789782"/>
                    <a:pt x="7144" y="916781"/>
                  </a:cubicBezTo>
                </a:path>
              </a:pathLst>
            </a:custGeom>
            <a:noFill/>
            <a:ln w="25400">
              <a:solidFill>
                <a:srgbClr val="27BDBA">
                  <a:lumMod val="40000"/>
                  <a:lumOff val="60000"/>
                </a:srgbClr>
              </a:solidFill>
              <a:headEnd type="oval" w="sm" len="sm"/>
              <a:tailEnd type="oval" w="sm" len="sm"/>
            </a:ln>
          </p:spPr>
          <p:style>
            <a:lnRef idx="2">
              <a:srgbClr val="27BDBA">
                <a:shade val="50000"/>
              </a:srgbClr>
            </a:lnRef>
            <a:fillRef idx="1">
              <a:srgbClr val="27BDBA"/>
            </a:fillRef>
            <a:effectRef idx="0">
              <a:srgbClr val="27BDBA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cxnSp>
          <p:nvCxnSpPr>
            <p:cNvPr id="24" name="直接连接符 23"/>
            <p:cNvCxnSpPr/>
            <p:nvPr>
              <p:custDataLst>
                <p:tags r:id="rId15"/>
              </p:custDataLst>
            </p:nvPr>
          </p:nvCxnSpPr>
          <p:spPr>
            <a:xfrm flipH="1">
              <a:off x="3152756" y="2423761"/>
              <a:ext cx="230981" cy="0"/>
            </a:xfrm>
            <a:prstGeom prst="line">
              <a:avLst/>
            </a:prstGeom>
            <a:ln w="25400">
              <a:solidFill>
                <a:srgbClr val="27BDBA">
                  <a:lumMod val="40000"/>
                  <a:lumOff val="60000"/>
                </a:srgbClr>
              </a:solidFill>
              <a:tailEnd type="oval" w="sm" len="sm"/>
            </a:ln>
          </p:spPr>
          <p:style>
            <a:lnRef idx="1">
              <a:srgbClr val="27BDBA"/>
            </a:lnRef>
            <a:fillRef idx="0">
              <a:srgbClr val="27BDBA"/>
            </a:fillRef>
            <a:effectRef idx="0">
              <a:srgbClr val="27BDBA"/>
            </a:effectRef>
            <a:fontRef idx="minor">
              <a:sysClr val="windowText" lastClr="000000"/>
            </a:fontRef>
          </p:style>
        </p:cxnSp>
        <p:sp>
          <p:nvSpPr>
            <p:cNvPr id="25" name="椭圆 24"/>
            <p:cNvSpPr/>
            <p:nvPr>
              <p:custDataLst>
                <p:tags r:id="rId16"/>
              </p:custDataLst>
            </p:nvPr>
          </p:nvSpPr>
          <p:spPr>
            <a:xfrm flipH="1">
              <a:off x="3320640" y="2360664"/>
              <a:ext cx="126194" cy="126194"/>
            </a:xfrm>
            <a:prstGeom prst="ellipse">
              <a:avLst/>
            </a:prstGeom>
            <a:solidFill>
              <a:srgbClr val="27BDBA"/>
            </a:solidFill>
            <a:ln>
              <a:noFill/>
            </a:ln>
          </p:spPr>
          <p:style>
            <a:lnRef idx="2">
              <a:srgbClr val="27BDBA">
                <a:shade val="50000"/>
              </a:srgbClr>
            </a:lnRef>
            <a:fillRef idx="1">
              <a:srgbClr val="27BDBA"/>
            </a:fillRef>
            <a:effectRef idx="0">
              <a:srgbClr val="27BDBA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42" name="KSO_Shape"/>
            <p:cNvSpPr/>
            <p:nvPr>
              <p:custDataLst>
                <p:tags r:id="rId17"/>
              </p:custDataLst>
            </p:nvPr>
          </p:nvSpPr>
          <p:spPr bwMode="auto">
            <a:xfrm>
              <a:off x="3983493" y="2253582"/>
              <a:ext cx="400713" cy="400713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6" name="矩形 45"/>
            <p:cNvSpPr/>
            <p:nvPr>
              <p:custDataLst>
                <p:tags r:id="rId18"/>
              </p:custDataLst>
            </p:nvPr>
          </p:nvSpPr>
          <p:spPr>
            <a:xfrm>
              <a:off x="812799" y="2221647"/>
              <a:ext cx="2269479" cy="369332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p>
              <a:pPr algn="r"/>
              <a:r>
                <a:rPr lang="zh-CN" altLang="en-US" b="1" dirty="0">
                  <a:solidFill>
                    <a:srgbClr val="27BDBA">
                      <a:lumMod val="75000"/>
                    </a:srgbClr>
                  </a:solidFill>
                  <a:latin typeface="Calibri Light" panose="020F0302020204030204" charset="0"/>
                  <a:ea typeface="+mn-ea"/>
                  <a:cs typeface="+mn-ea"/>
                  <a:sym typeface="Arial" panose="020B0604020202020204" pitchFamily="34" charset="0"/>
                </a:rPr>
                <a:t>注册窗口</a:t>
              </a:r>
              <a:endParaRPr lang="zh-CN" altLang="en-US" b="1" dirty="0">
                <a:solidFill>
                  <a:srgbClr val="27BDBA">
                    <a:lumMod val="75000"/>
                  </a:srgbClr>
                </a:solidFill>
                <a:latin typeface="Calibri Light" panose="020F0302020204030204" charset="0"/>
                <a:ea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矩形 46"/>
            <p:cNvSpPr/>
            <p:nvPr>
              <p:custDataLst>
                <p:tags r:id="rId19"/>
              </p:custDataLst>
            </p:nvPr>
          </p:nvSpPr>
          <p:spPr>
            <a:xfrm>
              <a:off x="812799" y="2590979"/>
              <a:ext cx="2269479" cy="687527"/>
            </a:xfrm>
            <a:prstGeom prst="rect">
              <a:avLst/>
            </a:prstGeom>
          </p:spPr>
          <p:txBody>
            <a:bodyPr wrap="square" anchor="t" anchorCtr="0">
              <a:normAutofit/>
            </a:bodyPr>
            <a:p>
              <a:pPr algn="r"/>
              <a:r>
                <a:rPr lang="zh-CN" altLang="en-US" sz="160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sym typeface="Arial" panose="020B0604020202020204" pitchFamily="34" charset="0"/>
                </a:rPr>
                <a:t>你可以在这里注册一个账号</a:t>
              </a:r>
              <a:endParaRPr lang="zh-CN" altLang="en-US" sz="1600" dirty="0">
                <a:solidFill>
                  <a:sysClr val="windowText" lastClr="000000">
                    <a:lumMod val="65000"/>
                    <a:lumOff val="35000"/>
                  </a:sysClr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>
            <p:custDataLst>
              <p:tags r:id="rId20"/>
            </p:custDataLst>
          </p:nvPr>
        </p:nvGrpSpPr>
        <p:grpSpPr>
          <a:xfrm>
            <a:off x="1835150" y="3499986"/>
            <a:ext cx="4678355" cy="1664451"/>
            <a:chOff x="812799" y="3872612"/>
            <a:chExt cx="3909213" cy="1390807"/>
          </a:xfrm>
        </p:grpSpPr>
        <p:sp>
          <p:nvSpPr>
            <p:cNvPr id="27" name="椭圆 26"/>
            <p:cNvSpPr/>
            <p:nvPr>
              <p:custDataLst>
                <p:tags r:id="rId21"/>
              </p:custDataLst>
            </p:nvPr>
          </p:nvSpPr>
          <p:spPr>
            <a:xfrm flipH="1">
              <a:off x="3645688" y="3872612"/>
              <a:ext cx="1076324" cy="1076324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DDDDDD"/>
              </a:solidFill>
            </a:ln>
            <a:effectLst>
              <a:outerShdw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rgbClr val="27BDBA">
                <a:shade val="50000"/>
              </a:srgbClr>
            </a:lnRef>
            <a:fillRef idx="1">
              <a:srgbClr val="27BDBA"/>
            </a:fillRef>
            <a:effectRef idx="0">
              <a:srgbClr val="27BDBA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28" name="椭圆 27"/>
            <p:cNvSpPr/>
            <p:nvPr>
              <p:custDataLst>
                <p:tags r:id="rId22"/>
              </p:custDataLst>
            </p:nvPr>
          </p:nvSpPr>
          <p:spPr>
            <a:xfrm flipH="1">
              <a:off x="3740938" y="3967862"/>
              <a:ext cx="885824" cy="885824"/>
            </a:xfrm>
            <a:prstGeom prst="ellipse">
              <a:avLst/>
            </a:prstGeom>
            <a:solidFill>
              <a:srgbClr val="CFD90A"/>
            </a:solidFill>
            <a:ln>
              <a:noFill/>
            </a:ln>
            <a:effectLst>
              <a:innerShdw dist="76200" dir="13500000">
                <a:prstClr val="black">
                  <a:alpha val="12000"/>
                </a:prstClr>
              </a:innerShdw>
            </a:effectLst>
          </p:spPr>
          <p:style>
            <a:lnRef idx="2">
              <a:srgbClr val="27BDBA">
                <a:shade val="50000"/>
              </a:srgbClr>
            </a:lnRef>
            <a:fillRef idx="1">
              <a:srgbClr val="27BDBA"/>
            </a:fillRef>
            <a:effectRef idx="0">
              <a:srgbClr val="27BDBA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30" name="任意多边形 29"/>
            <p:cNvSpPr/>
            <p:nvPr>
              <p:custDataLst>
                <p:tags r:id="rId23"/>
              </p:custDataLst>
            </p:nvPr>
          </p:nvSpPr>
          <p:spPr>
            <a:xfrm flipH="1">
              <a:off x="3381356" y="3952384"/>
              <a:ext cx="204800" cy="916781"/>
            </a:xfrm>
            <a:custGeom>
              <a:avLst/>
              <a:gdLst>
                <a:gd name="connsiteX0" fmla="*/ 0 w 200069"/>
                <a:gd name="connsiteY0" fmla="*/ 0 h 904875"/>
                <a:gd name="connsiteX1" fmla="*/ 200025 w 200069"/>
                <a:gd name="connsiteY1" fmla="*/ 490538 h 904875"/>
                <a:gd name="connsiteX2" fmla="*/ 14288 w 200069"/>
                <a:gd name="connsiteY2" fmla="*/ 904875 h 904875"/>
                <a:gd name="connsiteX0-1" fmla="*/ 0 w 202450"/>
                <a:gd name="connsiteY0-2" fmla="*/ 0 h 904875"/>
                <a:gd name="connsiteX1-3" fmla="*/ 202407 w 202450"/>
                <a:gd name="connsiteY1-4" fmla="*/ 471488 h 904875"/>
                <a:gd name="connsiteX2-5" fmla="*/ 14288 w 202450"/>
                <a:gd name="connsiteY2-6" fmla="*/ 904875 h 904875"/>
                <a:gd name="connsiteX0-7" fmla="*/ 0 w 202558"/>
                <a:gd name="connsiteY0-8" fmla="*/ 0 h 904875"/>
                <a:gd name="connsiteX1-9" fmla="*/ 202407 w 202558"/>
                <a:gd name="connsiteY1-10" fmla="*/ 471488 h 904875"/>
                <a:gd name="connsiteX2-11" fmla="*/ 14288 w 202558"/>
                <a:gd name="connsiteY2-12" fmla="*/ 904875 h 904875"/>
                <a:gd name="connsiteX0-13" fmla="*/ 0 w 204846"/>
                <a:gd name="connsiteY0-14" fmla="*/ 0 h 897731"/>
                <a:gd name="connsiteX1-15" fmla="*/ 204788 w 204846"/>
                <a:gd name="connsiteY1-16" fmla="*/ 464344 h 897731"/>
                <a:gd name="connsiteX2-17" fmla="*/ 16669 w 204846"/>
                <a:gd name="connsiteY2-18" fmla="*/ 897731 h 897731"/>
                <a:gd name="connsiteX0-19" fmla="*/ 0 w 204846"/>
                <a:gd name="connsiteY0-20" fmla="*/ 0 h 897731"/>
                <a:gd name="connsiteX1-21" fmla="*/ 204788 w 204846"/>
                <a:gd name="connsiteY1-22" fmla="*/ 464344 h 897731"/>
                <a:gd name="connsiteX2-23" fmla="*/ 16669 w 204846"/>
                <a:gd name="connsiteY2-24" fmla="*/ 897731 h 897731"/>
                <a:gd name="connsiteX0-25" fmla="*/ 0 w 204798"/>
                <a:gd name="connsiteY0-26" fmla="*/ 0 h 916781"/>
                <a:gd name="connsiteX1-27" fmla="*/ 204788 w 204798"/>
                <a:gd name="connsiteY1-28" fmla="*/ 464344 h 916781"/>
                <a:gd name="connsiteX2-29" fmla="*/ 7144 w 204798"/>
                <a:gd name="connsiteY2-30" fmla="*/ 916781 h 916781"/>
                <a:gd name="connsiteX0-31" fmla="*/ 0 w 204800"/>
                <a:gd name="connsiteY0-32" fmla="*/ 0 h 916781"/>
                <a:gd name="connsiteX1-33" fmla="*/ 204788 w 204800"/>
                <a:gd name="connsiteY1-34" fmla="*/ 464344 h 916781"/>
                <a:gd name="connsiteX2-35" fmla="*/ 7144 w 204800"/>
                <a:gd name="connsiteY2-36" fmla="*/ 916781 h 916781"/>
              </a:gdLst>
              <a:ahLst/>
              <a:cxnLst>
                <a:cxn ang="0">
                  <a:pos x="connsiteX0-31" y="connsiteY0-32"/>
                </a:cxn>
                <a:cxn ang="0">
                  <a:pos x="connsiteX1-33" y="connsiteY1-34"/>
                </a:cxn>
                <a:cxn ang="0">
                  <a:pos x="connsiteX2-35" y="connsiteY2-36"/>
                </a:cxn>
              </a:cxnLst>
              <a:rect l="l" t="t" r="r" b="b"/>
              <a:pathLst>
                <a:path w="204800" h="916781">
                  <a:moveTo>
                    <a:pt x="0" y="0"/>
                  </a:moveTo>
                  <a:cubicBezTo>
                    <a:pt x="158353" y="148432"/>
                    <a:pt x="203597" y="311547"/>
                    <a:pt x="204788" y="464344"/>
                  </a:cubicBezTo>
                  <a:cubicBezTo>
                    <a:pt x="205979" y="617141"/>
                    <a:pt x="120253" y="789782"/>
                    <a:pt x="7144" y="916781"/>
                  </a:cubicBezTo>
                </a:path>
              </a:pathLst>
            </a:custGeom>
            <a:noFill/>
            <a:ln w="25400">
              <a:solidFill>
                <a:srgbClr val="CFD90A">
                  <a:lumMod val="40000"/>
                  <a:lumOff val="60000"/>
                </a:srgbClr>
              </a:solidFill>
              <a:headEnd type="oval" w="sm" len="sm"/>
              <a:tailEnd type="oval" w="sm" len="sm"/>
            </a:ln>
          </p:spPr>
          <p:style>
            <a:lnRef idx="2">
              <a:srgbClr val="27BDBA">
                <a:shade val="50000"/>
              </a:srgbClr>
            </a:lnRef>
            <a:fillRef idx="1">
              <a:srgbClr val="27BDBA"/>
            </a:fillRef>
            <a:effectRef idx="0">
              <a:srgbClr val="27BDBA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cxnSp>
          <p:nvCxnSpPr>
            <p:cNvPr id="31" name="直接连接符 30"/>
            <p:cNvCxnSpPr/>
            <p:nvPr>
              <p:custDataLst>
                <p:tags r:id="rId24"/>
              </p:custDataLst>
            </p:nvPr>
          </p:nvCxnSpPr>
          <p:spPr>
            <a:xfrm flipH="1">
              <a:off x="3152756" y="4408393"/>
              <a:ext cx="230981" cy="0"/>
            </a:xfrm>
            <a:prstGeom prst="line">
              <a:avLst/>
            </a:prstGeom>
            <a:ln w="25400">
              <a:solidFill>
                <a:srgbClr val="CFD90A">
                  <a:lumMod val="40000"/>
                  <a:lumOff val="60000"/>
                </a:srgbClr>
              </a:solidFill>
              <a:tailEnd type="oval" w="sm" len="sm"/>
            </a:ln>
          </p:spPr>
          <p:style>
            <a:lnRef idx="1">
              <a:srgbClr val="27BDBA"/>
            </a:lnRef>
            <a:fillRef idx="0">
              <a:srgbClr val="27BDBA"/>
            </a:fillRef>
            <a:effectRef idx="0">
              <a:srgbClr val="27BDBA"/>
            </a:effectRef>
            <a:fontRef idx="minor">
              <a:sysClr val="windowText" lastClr="000000"/>
            </a:fontRef>
          </p:style>
        </p:cxnSp>
        <p:sp>
          <p:nvSpPr>
            <p:cNvPr id="32" name="椭圆 31"/>
            <p:cNvSpPr/>
            <p:nvPr>
              <p:custDataLst>
                <p:tags r:id="rId25"/>
              </p:custDataLst>
            </p:nvPr>
          </p:nvSpPr>
          <p:spPr>
            <a:xfrm flipH="1">
              <a:off x="3320640" y="4345296"/>
              <a:ext cx="126194" cy="126194"/>
            </a:xfrm>
            <a:prstGeom prst="ellipse">
              <a:avLst/>
            </a:prstGeom>
            <a:solidFill>
              <a:srgbClr val="CFD90A"/>
            </a:solidFill>
            <a:ln>
              <a:noFill/>
            </a:ln>
          </p:spPr>
          <p:style>
            <a:lnRef idx="2">
              <a:srgbClr val="27BDBA">
                <a:shade val="50000"/>
              </a:srgbClr>
            </a:lnRef>
            <a:fillRef idx="1">
              <a:srgbClr val="27BDBA"/>
            </a:fillRef>
            <a:effectRef idx="0">
              <a:srgbClr val="27BDBA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43" name="KSO_Shape"/>
            <p:cNvSpPr/>
            <p:nvPr>
              <p:custDataLst>
                <p:tags r:id="rId26"/>
              </p:custDataLst>
            </p:nvPr>
          </p:nvSpPr>
          <p:spPr bwMode="auto">
            <a:xfrm>
              <a:off x="3919051" y="4244660"/>
              <a:ext cx="529595" cy="327466"/>
            </a:xfrm>
            <a:custGeom>
              <a:avLst/>
              <a:gdLst>
                <a:gd name="T0" fmla="*/ 1066662 w 2063518"/>
                <a:gd name="T1" fmla="*/ 654802 h 1276454"/>
                <a:gd name="T2" fmla="*/ 1500594 w 2063518"/>
                <a:gd name="T3" fmla="*/ 654802 h 1276454"/>
                <a:gd name="T4" fmla="*/ 1255790 w 2063518"/>
                <a:gd name="T5" fmla="*/ 314944 h 1276454"/>
                <a:gd name="T6" fmla="*/ 1323568 w 2063518"/>
                <a:gd name="T7" fmla="*/ 383500 h 1276454"/>
                <a:gd name="T8" fmla="*/ 1481023 w 2063518"/>
                <a:gd name="T9" fmla="*/ 376582 h 1276454"/>
                <a:gd name="T10" fmla="*/ 1488825 w 2063518"/>
                <a:gd name="T11" fmla="*/ 472615 h 1276454"/>
                <a:gd name="T12" fmla="*/ 1613893 w 2063518"/>
                <a:gd name="T13" fmla="*/ 568404 h 1276454"/>
                <a:gd name="T14" fmla="*/ 1558067 w 2063518"/>
                <a:gd name="T15" fmla="*/ 646977 h 1276454"/>
                <a:gd name="T16" fmla="*/ 1592227 w 2063518"/>
                <a:gd name="T17" fmla="*/ 800652 h 1276454"/>
                <a:gd name="T18" fmla="*/ 1498897 w 2063518"/>
                <a:gd name="T19" fmla="*/ 825001 h 1276454"/>
                <a:gd name="T20" fmla="*/ 1426167 w 2063518"/>
                <a:gd name="T21" fmla="*/ 964655 h 1276454"/>
                <a:gd name="T22" fmla="*/ 1339000 w 2063518"/>
                <a:gd name="T23" fmla="*/ 923387 h 1276454"/>
                <a:gd name="T24" fmla="*/ 1193410 w 2063518"/>
                <a:gd name="T25" fmla="*/ 983675 h 1276454"/>
                <a:gd name="T26" fmla="*/ 1153195 w 2063518"/>
                <a:gd name="T27" fmla="*/ 896101 h 1276454"/>
                <a:gd name="T28" fmla="*/ 1002868 w 2063518"/>
                <a:gd name="T29" fmla="*/ 848812 h 1276454"/>
                <a:gd name="T30" fmla="*/ 1028421 w 2063518"/>
                <a:gd name="T31" fmla="*/ 755906 h 1276454"/>
                <a:gd name="T32" fmla="*/ 943696 w 2063518"/>
                <a:gd name="T33" fmla="*/ 623169 h 1276454"/>
                <a:gd name="T34" fmla="*/ 1023061 w 2063518"/>
                <a:gd name="T35" fmla="*/ 568405 h 1276454"/>
                <a:gd name="T36" fmla="*/ 1043583 w 2063518"/>
                <a:gd name="T37" fmla="*/ 412329 h 1276454"/>
                <a:gd name="T38" fmla="*/ 1139624 w 2063518"/>
                <a:gd name="T39" fmla="*/ 421330 h 1276454"/>
                <a:gd name="T40" fmla="*/ 1255790 w 2063518"/>
                <a:gd name="T41" fmla="*/ 314944 h 1276454"/>
                <a:gd name="T42" fmla="*/ 184450 w 2063518"/>
                <a:gd name="T43" fmla="*/ 509786 h 1276454"/>
                <a:gd name="T44" fmla="*/ 835347 w 2063518"/>
                <a:gd name="T45" fmla="*/ 509786 h 1276454"/>
                <a:gd name="T46" fmla="*/ 468140 w 2063518"/>
                <a:gd name="T47" fmla="*/ 0 h 1276454"/>
                <a:gd name="T48" fmla="*/ 569807 w 2063518"/>
                <a:gd name="T49" fmla="*/ 102832 h 1276454"/>
                <a:gd name="T50" fmla="*/ 805989 w 2063518"/>
                <a:gd name="T51" fmla="*/ 92457 h 1276454"/>
                <a:gd name="T52" fmla="*/ 817693 w 2063518"/>
                <a:gd name="T53" fmla="*/ 236505 h 1276454"/>
                <a:gd name="T54" fmla="*/ 1005294 w 2063518"/>
                <a:gd name="T55" fmla="*/ 380190 h 1276454"/>
                <a:gd name="T56" fmla="*/ 921557 w 2063518"/>
                <a:gd name="T57" fmla="*/ 498048 h 1276454"/>
                <a:gd name="T58" fmla="*/ 972798 w 2063518"/>
                <a:gd name="T59" fmla="*/ 728561 h 1276454"/>
                <a:gd name="T60" fmla="*/ 832801 w 2063518"/>
                <a:gd name="T61" fmla="*/ 765085 h 1276454"/>
                <a:gd name="T62" fmla="*/ 723706 w 2063518"/>
                <a:gd name="T63" fmla="*/ 974565 h 1276454"/>
                <a:gd name="T64" fmla="*/ 592956 w 2063518"/>
                <a:gd name="T65" fmla="*/ 912666 h 1276454"/>
                <a:gd name="T66" fmla="*/ 374570 w 2063518"/>
                <a:gd name="T67" fmla="*/ 1003096 h 1276454"/>
                <a:gd name="T68" fmla="*/ 314247 w 2063518"/>
                <a:gd name="T69" fmla="*/ 871734 h 1276454"/>
                <a:gd name="T70" fmla="*/ 88757 w 2063518"/>
                <a:gd name="T71" fmla="*/ 800802 h 1276454"/>
                <a:gd name="T72" fmla="*/ 127086 w 2063518"/>
                <a:gd name="T73" fmla="*/ 661445 h 1276454"/>
                <a:gd name="T74" fmla="*/ 0 w 2063518"/>
                <a:gd name="T75" fmla="*/ 462338 h 1276454"/>
                <a:gd name="T76" fmla="*/ 119047 w 2063518"/>
                <a:gd name="T77" fmla="*/ 380191 h 1276454"/>
                <a:gd name="T78" fmla="*/ 149829 w 2063518"/>
                <a:gd name="T79" fmla="*/ 146078 h 1276454"/>
                <a:gd name="T80" fmla="*/ 293892 w 2063518"/>
                <a:gd name="T81" fmla="*/ 159579 h 1276454"/>
                <a:gd name="T82" fmla="*/ 468140 w 2063518"/>
                <a:gd name="T83" fmla="*/ 0 h 127645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063518" h="1276454">
                  <a:moveTo>
                    <a:pt x="1631470" y="557485"/>
                  </a:moveTo>
                  <a:cubicBezTo>
                    <a:pt x="1479172" y="557485"/>
                    <a:pt x="1355710" y="680947"/>
                    <a:pt x="1355710" y="833245"/>
                  </a:cubicBezTo>
                  <a:cubicBezTo>
                    <a:pt x="1355710" y="985543"/>
                    <a:pt x="1479172" y="1109005"/>
                    <a:pt x="1631470" y="1109005"/>
                  </a:cubicBezTo>
                  <a:cubicBezTo>
                    <a:pt x="1783768" y="1109005"/>
                    <a:pt x="1907230" y="985543"/>
                    <a:pt x="1907230" y="833245"/>
                  </a:cubicBezTo>
                  <a:cubicBezTo>
                    <a:pt x="1907230" y="680947"/>
                    <a:pt x="1783768" y="557485"/>
                    <a:pt x="1631470" y="557485"/>
                  </a:cubicBezTo>
                  <a:close/>
                  <a:moveTo>
                    <a:pt x="1596087" y="400771"/>
                  </a:moveTo>
                  <a:lnTo>
                    <a:pt x="1666853" y="400771"/>
                  </a:lnTo>
                  <a:lnTo>
                    <a:pt x="1682233" y="488008"/>
                  </a:lnTo>
                  <a:cubicBezTo>
                    <a:pt x="1729134" y="494904"/>
                    <a:pt x="1774137" y="511284"/>
                    <a:pt x="1814498" y="536149"/>
                  </a:cubicBezTo>
                  <a:lnTo>
                    <a:pt x="1882355" y="479207"/>
                  </a:lnTo>
                  <a:lnTo>
                    <a:pt x="1936564" y="524695"/>
                  </a:lnTo>
                  <a:lnTo>
                    <a:pt x="1892271" y="601408"/>
                  </a:lnTo>
                  <a:cubicBezTo>
                    <a:pt x="1923766" y="636838"/>
                    <a:pt x="1947711" y="678313"/>
                    <a:pt x="1962647" y="723304"/>
                  </a:cubicBezTo>
                  <a:lnTo>
                    <a:pt x="2051230" y="723302"/>
                  </a:lnTo>
                  <a:lnTo>
                    <a:pt x="2063518" y="792992"/>
                  </a:lnTo>
                  <a:lnTo>
                    <a:pt x="1980277" y="823287"/>
                  </a:lnTo>
                  <a:cubicBezTo>
                    <a:pt x="1981630" y="870672"/>
                    <a:pt x="1973314" y="917837"/>
                    <a:pt x="1955836" y="961902"/>
                  </a:cubicBezTo>
                  <a:lnTo>
                    <a:pt x="2023695" y="1018840"/>
                  </a:lnTo>
                  <a:lnTo>
                    <a:pt x="1988313" y="1080125"/>
                  </a:lnTo>
                  <a:lnTo>
                    <a:pt x="1905073" y="1049826"/>
                  </a:lnTo>
                  <a:cubicBezTo>
                    <a:pt x="1875651" y="1086995"/>
                    <a:pt x="1838963" y="1117779"/>
                    <a:pt x="1797250" y="1140300"/>
                  </a:cubicBezTo>
                  <a:lnTo>
                    <a:pt x="1812635" y="1227537"/>
                  </a:lnTo>
                  <a:lnTo>
                    <a:pt x="1746136" y="1251740"/>
                  </a:lnTo>
                  <a:lnTo>
                    <a:pt x="1701847" y="1175024"/>
                  </a:lnTo>
                  <a:cubicBezTo>
                    <a:pt x="1655416" y="1184585"/>
                    <a:pt x="1607524" y="1184585"/>
                    <a:pt x="1561093" y="1175024"/>
                  </a:cubicBezTo>
                  <a:lnTo>
                    <a:pt x="1516804" y="1251740"/>
                  </a:lnTo>
                  <a:lnTo>
                    <a:pt x="1450306" y="1227537"/>
                  </a:lnTo>
                  <a:lnTo>
                    <a:pt x="1465691" y="1140300"/>
                  </a:lnTo>
                  <a:cubicBezTo>
                    <a:pt x="1423978" y="1117779"/>
                    <a:pt x="1387290" y="1086995"/>
                    <a:pt x="1357868" y="1049826"/>
                  </a:cubicBezTo>
                  <a:lnTo>
                    <a:pt x="1274628" y="1080125"/>
                  </a:lnTo>
                  <a:lnTo>
                    <a:pt x="1239245" y="1018840"/>
                  </a:lnTo>
                  <a:lnTo>
                    <a:pt x="1307105" y="961902"/>
                  </a:lnTo>
                  <a:cubicBezTo>
                    <a:pt x="1289627" y="917837"/>
                    <a:pt x="1281310" y="870672"/>
                    <a:pt x="1282663" y="823287"/>
                  </a:cubicBezTo>
                  <a:lnTo>
                    <a:pt x="1199422" y="792992"/>
                  </a:lnTo>
                  <a:lnTo>
                    <a:pt x="1211710" y="723302"/>
                  </a:lnTo>
                  <a:lnTo>
                    <a:pt x="1300293" y="723304"/>
                  </a:lnTo>
                  <a:cubicBezTo>
                    <a:pt x="1315229" y="678313"/>
                    <a:pt x="1339174" y="636838"/>
                    <a:pt x="1370670" y="601408"/>
                  </a:cubicBezTo>
                  <a:lnTo>
                    <a:pt x="1326376" y="524695"/>
                  </a:lnTo>
                  <a:lnTo>
                    <a:pt x="1380586" y="479207"/>
                  </a:lnTo>
                  <a:lnTo>
                    <a:pt x="1448443" y="536149"/>
                  </a:lnTo>
                  <a:cubicBezTo>
                    <a:pt x="1488803" y="511284"/>
                    <a:pt x="1533807" y="494905"/>
                    <a:pt x="1580707" y="488008"/>
                  </a:cubicBezTo>
                  <a:lnTo>
                    <a:pt x="1596087" y="400771"/>
                  </a:lnTo>
                  <a:close/>
                  <a:moveTo>
                    <a:pt x="648072" y="235071"/>
                  </a:moveTo>
                  <a:cubicBezTo>
                    <a:pt x="419625" y="235071"/>
                    <a:pt x="234432" y="420264"/>
                    <a:pt x="234432" y="648711"/>
                  </a:cubicBezTo>
                  <a:cubicBezTo>
                    <a:pt x="234432" y="877158"/>
                    <a:pt x="419625" y="1062352"/>
                    <a:pt x="648072" y="1062352"/>
                  </a:cubicBezTo>
                  <a:cubicBezTo>
                    <a:pt x="876519" y="1062352"/>
                    <a:pt x="1061712" y="877158"/>
                    <a:pt x="1061712" y="648711"/>
                  </a:cubicBezTo>
                  <a:cubicBezTo>
                    <a:pt x="1061712" y="420264"/>
                    <a:pt x="876519" y="235071"/>
                    <a:pt x="648072" y="235071"/>
                  </a:cubicBezTo>
                  <a:close/>
                  <a:moveTo>
                    <a:pt x="594998" y="0"/>
                  </a:moveTo>
                  <a:lnTo>
                    <a:pt x="701146" y="0"/>
                  </a:lnTo>
                  <a:lnTo>
                    <a:pt x="724216" y="130856"/>
                  </a:lnTo>
                  <a:cubicBezTo>
                    <a:pt x="794567" y="141200"/>
                    <a:pt x="862072" y="165770"/>
                    <a:pt x="922614" y="203067"/>
                  </a:cubicBezTo>
                  <a:lnTo>
                    <a:pt x="1024399" y="117654"/>
                  </a:lnTo>
                  <a:lnTo>
                    <a:pt x="1105713" y="185886"/>
                  </a:lnTo>
                  <a:lnTo>
                    <a:pt x="1039273" y="300956"/>
                  </a:lnTo>
                  <a:cubicBezTo>
                    <a:pt x="1086516" y="354101"/>
                    <a:pt x="1122434" y="416314"/>
                    <a:pt x="1144837" y="483799"/>
                  </a:cubicBezTo>
                  <a:lnTo>
                    <a:pt x="1277712" y="483796"/>
                  </a:lnTo>
                  <a:lnTo>
                    <a:pt x="1296144" y="588332"/>
                  </a:lnTo>
                  <a:lnTo>
                    <a:pt x="1171283" y="633774"/>
                  </a:lnTo>
                  <a:cubicBezTo>
                    <a:pt x="1173312" y="704852"/>
                    <a:pt x="1160838" y="775599"/>
                    <a:pt x="1134620" y="841697"/>
                  </a:cubicBezTo>
                  <a:lnTo>
                    <a:pt x="1236410" y="927104"/>
                  </a:lnTo>
                  <a:lnTo>
                    <a:pt x="1183336" y="1019032"/>
                  </a:lnTo>
                  <a:lnTo>
                    <a:pt x="1058476" y="973583"/>
                  </a:lnTo>
                  <a:cubicBezTo>
                    <a:pt x="1014343" y="1029336"/>
                    <a:pt x="959312" y="1075513"/>
                    <a:pt x="896742" y="1109294"/>
                  </a:cubicBezTo>
                  <a:lnTo>
                    <a:pt x="919819" y="1240149"/>
                  </a:lnTo>
                  <a:lnTo>
                    <a:pt x="820071" y="1276454"/>
                  </a:lnTo>
                  <a:lnTo>
                    <a:pt x="753637" y="1161380"/>
                  </a:lnTo>
                  <a:cubicBezTo>
                    <a:pt x="683991" y="1175721"/>
                    <a:pt x="612153" y="1175721"/>
                    <a:pt x="542507" y="1161380"/>
                  </a:cubicBezTo>
                  <a:lnTo>
                    <a:pt x="476073" y="1276454"/>
                  </a:lnTo>
                  <a:lnTo>
                    <a:pt x="376326" y="1240149"/>
                  </a:lnTo>
                  <a:lnTo>
                    <a:pt x="399403" y="1109294"/>
                  </a:lnTo>
                  <a:cubicBezTo>
                    <a:pt x="336833" y="1075513"/>
                    <a:pt x="281802" y="1029336"/>
                    <a:pt x="237669" y="973583"/>
                  </a:cubicBezTo>
                  <a:lnTo>
                    <a:pt x="112809" y="1019032"/>
                  </a:lnTo>
                  <a:lnTo>
                    <a:pt x="59735" y="927104"/>
                  </a:lnTo>
                  <a:lnTo>
                    <a:pt x="161524" y="841697"/>
                  </a:lnTo>
                  <a:cubicBezTo>
                    <a:pt x="135307" y="775599"/>
                    <a:pt x="122832" y="704852"/>
                    <a:pt x="124862" y="633774"/>
                  </a:cubicBezTo>
                  <a:lnTo>
                    <a:pt x="0" y="588332"/>
                  </a:lnTo>
                  <a:lnTo>
                    <a:pt x="18432" y="483796"/>
                  </a:lnTo>
                  <a:lnTo>
                    <a:pt x="151306" y="483799"/>
                  </a:lnTo>
                  <a:cubicBezTo>
                    <a:pt x="173710" y="416314"/>
                    <a:pt x="209628" y="354100"/>
                    <a:pt x="256871" y="300956"/>
                  </a:cubicBezTo>
                  <a:lnTo>
                    <a:pt x="190431" y="185886"/>
                  </a:lnTo>
                  <a:lnTo>
                    <a:pt x="271746" y="117654"/>
                  </a:lnTo>
                  <a:lnTo>
                    <a:pt x="373531" y="203067"/>
                  </a:lnTo>
                  <a:cubicBezTo>
                    <a:pt x="434072" y="165770"/>
                    <a:pt x="501577" y="141200"/>
                    <a:pt x="571928" y="130856"/>
                  </a:cubicBezTo>
                  <a:lnTo>
                    <a:pt x="5949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501445" tIns="575655" rIns="501445" bIns="614746" anchor="ctr"/>
            <a:p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49" name="矩形 48"/>
            <p:cNvSpPr/>
            <p:nvPr>
              <p:custDataLst>
                <p:tags r:id="rId27"/>
              </p:custDataLst>
            </p:nvPr>
          </p:nvSpPr>
          <p:spPr>
            <a:xfrm>
              <a:off x="812799" y="4206560"/>
              <a:ext cx="2269479" cy="369332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p>
              <a:pPr algn="r"/>
              <a:r>
                <a:rPr lang="zh-CN" altLang="en-US" b="1" dirty="0">
                  <a:solidFill>
                    <a:srgbClr val="CFD90A">
                      <a:lumMod val="75000"/>
                    </a:srgbClr>
                  </a:solidFill>
                  <a:latin typeface="Calibri Light" panose="020F0302020204030204" charset="0"/>
                  <a:ea typeface="+mn-ea"/>
                  <a:cs typeface="+mn-ea"/>
                  <a:sym typeface="Arial" panose="020B0604020202020204" pitchFamily="34" charset="0"/>
                </a:rPr>
                <a:t>发布窗口</a:t>
              </a:r>
              <a:endParaRPr lang="zh-CN" altLang="en-US" b="1" dirty="0">
                <a:solidFill>
                  <a:srgbClr val="CFD90A">
                    <a:lumMod val="75000"/>
                  </a:srgbClr>
                </a:solidFill>
                <a:latin typeface="Calibri Light" panose="020F0302020204030204" charset="0"/>
                <a:ea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0" name="矩形 49"/>
            <p:cNvSpPr/>
            <p:nvPr>
              <p:custDataLst>
                <p:tags r:id="rId28"/>
              </p:custDataLst>
            </p:nvPr>
          </p:nvSpPr>
          <p:spPr>
            <a:xfrm>
              <a:off x="812799" y="4575892"/>
              <a:ext cx="2269479" cy="687527"/>
            </a:xfrm>
            <a:prstGeom prst="rect">
              <a:avLst/>
            </a:prstGeom>
          </p:spPr>
          <p:txBody>
            <a:bodyPr wrap="square" anchor="t" anchorCtr="0">
              <a:normAutofit/>
            </a:bodyPr>
            <a:p>
              <a:pPr algn="r"/>
              <a:r>
                <a:rPr lang="zh-CN" altLang="en-US" sz="160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sym typeface="Arial" panose="020B0604020202020204" pitchFamily="34" charset="0"/>
                </a:rPr>
                <a:t>发布要进行交易的商品</a:t>
              </a:r>
              <a:endParaRPr lang="zh-CN" altLang="en-US" sz="1600" dirty="0">
                <a:solidFill>
                  <a:sysClr val="windowText" lastClr="000000">
                    <a:lumMod val="65000"/>
                    <a:lumOff val="35000"/>
                  </a:sysClr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>
            <p:custDataLst>
              <p:tags r:id="rId29"/>
            </p:custDataLst>
          </p:nvPr>
        </p:nvGrpSpPr>
        <p:grpSpPr>
          <a:xfrm>
            <a:off x="6168692" y="4677437"/>
            <a:ext cx="4669522" cy="1684995"/>
            <a:chOff x="4433888" y="4856485"/>
            <a:chExt cx="3901832" cy="1407974"/>
          </a:xfrm>
        </p:grpSpPr>
        <p:sp>
          <p:nvSpPr>
            <p:cNvPr id="36" name="椭圆 35"/>
            <p:cNvSpPr/>
            <p:nvPr>
              <p:custDataLst>
                <p:tags r:id="rId30"/>
              </p:custDataLst>
            </p:nvPr>
          </p:nvSpPr>
          <p:spPr>
            <a:xfrm>
              <a:off x="4433888" y="4856485"/>
              <a:ext cx="1076324" cy="1076324"/>
            </a:xfrm>
            <a:prstGeom prst="ellipse">
              <a:avLst/>
            </a:prstGeom>
            <a:solidFill>
              <a:srgbClr val="FFFFFF"/>
            </a:solidFill>
            <a:ln w="3175">
              <a:solidFill>
                <a:srgbClr val="DDDDDD"/>
              </a:solidFill>
            </a:ln>
            <a:effectLst>
              <a:outerShdw dist="635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rgbClr val="27BDBA">
                <a:shade val="50000"/>
              </a:srgbClr>
            </a:lnRef>
            <a:fillRef idx="1">
              <a:srgbClr val="27BDBA"/>
            </a:fillRef>
            <a:effectRef idx="0">
              <a:srgbClr val="27BDBA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38" name="椭圆 37"/>
            <p:cNvSpPr/>
            <p:nvPr>
              <p:custDataLst>
                <p:tags r:id="rId31"/>
              </p:custDataLst>
            </p:nvPr>
          </p:nvSpPr>
          <p:spPr>
            <a:xfrm>
              <a:off x="4529138" y="4951735"/>
              <a:ext cx="885824" cy="88582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dist="76200" dir="13500000">
                <a:prstClr val="black">
                  <a:alpha val="12000"/>
                </a:prstClr>
              </a:innerShdw>
            </a:effectLst>
          </p:spPr>
          <p:style>
            <a:lnRef idx="2">
              <a:srgbClr val="27BDBA">
                <a:shade val="50000"/>
              </a:srgbClr>
            </a:lnRef>
            <a:fillRef idx="1">
              <a:srgbClr val="27BDBA"/>
            </a:fillRef>
            <a:effectRef idx="0">
              <a:srgbClr val="27BDBA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39" name="任意多边形 38"/>
            <p:cNvSpPr/>
            <p:nvPr>
              <p:custDataLst>
                <p:tags r:id="rId32"/>
              </p:custDataLst>
            </p:nvPr>
          </p:nvSpPr>
          <p:spPr>
            <a:xfrm>
              <a:off x="5569744" y="4936257"/>
              <a:ext cx="204800" cy="916781"/>
            </a:xfrm>
            <a:custGeom>
              <a:avLst/>
              <a:gdLst>
                <a:gd name="connsiteX0" fmla="*/ 0 w 200069"/>
                <a:gd name="connsiteY0" fmla="*/ 0 h 904875"/>
                <a:gd name="connsiteX1" fmla="*/ 200025 w 200069"/>
                <a:gd name="connsiteY1" fmla="*/ 490538 h 904875"/>
                <a:gd name="connsiteX2" fmla="*/ 14288 w 200069"/>
                <a:gd name="connsiteY2" fmla="*/ 904875 h 904875"/>
                <a:gd name="connsiteX0-1" fmla="*/ 0 w 202450"/>
                <a:gd name="connsiteY0-2" fmla="*/ 0 h 904875"/>
                <a:gd name="connsiteX1-3" fmla="*/ 202407 w 202450"/>
                <a:gd name="connsiteY1-4" fmla="*/ 471488 h 904875"/>
                <a:gd name="connsiteX2-5" fmla="*/ 14288 w 202450"/>
                <a:gd name="connsiteY2-6" fmla="*/ 904875 h 904875"/>
                <a:gd name="connsiteX0-7" fmla="*/ 0 w 202558"/>
                <a:gd name="connsiteY0-8" fmla="*/ 0 h 904875"/>
                <a:gd name="connsiteX1-9" fmla="*/ 202407 w 202558"/>
                <a:gd name="connsiteY1-10" fmla="*/ 471488 h 904875"/>
                <a:gd name="connsiteX2-11" fmla="*/ 14288 w 202558"/>
                <a:gd name="connsiteY2-12" fmla="*/ 904875 h 904875"/>
                <a:gd name="connsiteX0-13" fmla="*/ 0 w 204846"/>
                <a:gd name="connsiteY0-14" fmla="*/ 0 h 897731"/>
                <a:gd name="connsiteX1-15" fmla="*/ 204788 w 204846"/>
                <a:gd name="connsiteY1-16" fmla="*/ 464344 h 897731"/>
                <a:gd name="connsiteX2-17" fmla="*/ 16669 w 204846"/>
                <a:gd name="connsiteY2-18" fmla="*/ 897731 h 897731"/>
                <a:gd name="connsiteX0-19" fmla="*/ 0 w 204846"/>
                <a:gd name="connsiteY0-20" fmla="*/ 0 h 897731"/>
                <a:gd name="connsiteX1-21" fmla="*/ 204788 w 204846"/>
                <a:gd name="connsiteY1-22" fmla="*/ 464344 h 897731"/>
                <a:gd name="connsiteX2-23" fmla="*/ 16669 w 204846"/>
                <a:gd name="connsiteY2-24" fmla="*/ 897731 h 897731"/>
                <a:gd name="connsiteX0-25" fmla="*/ 0 w 204798"/>
                <a:gd name="connsiteY0-26" fmla="*/ 0 h 916781"/>
                <a:gd name="connsiteX1-27" fmla="*/ 204788 w 204798"/>
                <a:gd name="connsiteY1-28" fmla="*/ 464344 h 916781"/>
                <a:gd name="connsiteX2-29" fmla="*/ 7144 w 204798"/>
                <a:gd name="connsiteY2-30" fmla="*/ 916781 h 916781"/>
                <a:gd name="connsiteX0-31" fmla="*/ 0 w 204800"/>
                <a:gd name="connsiteY0-32" fmla="*/ 0 h 916781"/>
                <a:gd name="connsiteX1-33" fmla="*/ 204788 w 204800"/>
                <a:gd name="connsiteY1-34" fmla="*/ 464344 h 916781"/>
                <a:gd name="connsiteX2-35" fmla="*/ 7144 w 204800"/>
                <a:gd name="connsiteY2-36" fmla="*/ 916781 h 916781"/>
              </a:gdLst>
              <a:ahLst/>
              <a:cxnLst>
                <a:cxn ang="0">
                  <a:pos x="connsiteX0-31" y="connsiteY0-32"/>
                </a:cxn>
                <a:cxn ang="0">
                  <a:pos x="connsiteX1-33" y="connsiteY1-34"/>
                </a:cxn>
                <a:cxn ang="0">
                  <a:pos x="connsiteX2-35" y="connsiteY2-36"/>
                </a:cxn>
              </a:cxnLst>
              <a:rect l="l" t="t" r="r" b="b"/>
              <a:pathLst>
                <a:path w="204800" h="916781">
                  <a:moveTo>
                    <a:pt x="0" y="0"/>
                  </a:moveTo>
                  <a:cubicBezTo>
                    <a:pt x="158353" y="148432"/>
                    <a:pt x="203597" y="311547"/>
                    <a:pt x="204788" y="464344"/>
                  </a:cubicBezTo>
                  <a:cubicBezTo>
                    <a:pt x="205979" y="617141"/>
                    <a:pt x="120253" y="789782"/>
                    <a:pt x="7144" y="916781"/>
                  </a:cubicBezTo>
                </a:path>
              </a:pathLst>
            </a:custGeom>
            <a:noFill/>
            <a:ln w="25400">
              <a:solidFill>
                <a:srgbClr val="FFC000">
                  <a:lumMod val="40000"/>
                  <a:lumOff val="60000"/>
                </a:srgbClr>
              </a:solidFill>
              <a:headEnd type="oval" w="sm" len="sm"/>
              <a:tailEnd type="oval" w="sm" len="sm"/>
            </a:ln>
          </p:spPr>
          <p:style>
            <a:lnRef idx="2">
              <a:srgbClr val="27BDBA">
                <a:shade val="50000"/>
              </a:srgbClr>
            </a:lnRef>
            <a:fillRef idx="1">
              <a:srgbClr val="27BDBA"/>
            </a:fillRef>
            <a:effectRef idx="0">
              <a:srgbClr val="27BDBA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cxnSp>
          <p:nvCxnSpPr>
            <p:cNvPr id="40" name="直接连接符 39"/>
            <p:cNvCxnSpPr/>
            <p:nvPr>
              <p:custDataLst>
                <p:tags r:id="rId33"/>
              </p:custDataLst>
            </p:nvPr>
          </p:nvCxnSpPr>
          <p:spPr>
            <a:xfrm>
              <a:off x="5772163" y="5392266"/>
              <a:ext cx="230981" cy="0"/>
            </a:xfrm>
            <a:prstGeom prst="line">
              <a:avLst/>
            </a:prstGeom>
            <a:ln w="25400">
              <a:solidFill>
                <a:srgbClr val="FFC000">
                  <a:lumMod val="40000"/>
                  <a:lumOff val="60000"/>
                </a:srgbClr>
              </a:solidFill>
              <a:tailEnd type="oval" w="sm" len="sm"/>
            </a:ln>
          </p:spPr>
          <p:style>
            <a:lnRef idx="1">
              <a:srgbClr val="27BDBA"/>
            </a:lnRef>
            <a:fillRef idx="0">
              <a:srgbClr val="27BDBA"/>
            </a:fillRef>
            <a:effectRef idx="0">
              <a:srgbClr val="27BDBA"/>
            </a:effectRef>
            <a:fontRef idx="minor">
              <a:sysClr val="windowText" lastClr="000000"/>
            </a:fontRef>
          </p:style>
        </p:cxnSp>
        <p:sp>
          <p:nvSpPr>
            <p:cNvPr id="41" name="椭圆 40"/>
            <p:cNvSpPr/>
            <p:nvPr>
              <p:custDataLst>
                <p:tags r:id="rId34"/>
              </p:custDataLst>
            </p:nvPr>
          </p:nvSpPr>
          <p:spPr>
            <a:xfrm>
              <a:off x="5709066" y="5329169"/>
              <a:ext cx="126194" cy="12619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rgbClr val="27BDBA">
                <a:shade val="50000"/>
              </a:srgbClr>
            </a:lnRef>
            <a:fillRef idx="1">
              <a:srgbClr val="27BDBA"/>
            </a:fillRef>
            <a:effectRef idx="0">
              <a:srgbClr val="27BDBA"/>
            </a:effectRef>
            <a:fontRef idx="minor">
              <a:sysClr val="window" lastClr="FFFFFF"/>
            </a:fontRef>
          </p:style>
          <p:txBody>
            <a:bodyPr rtlCol="0" anchor="ctr"/>
            <a:p>
              <a:pPr algn="ctr"/>
              <a:endParaRPr lang="zh-CN" altLang="en-US">
                <a:sym typeface="Arial" panose="020B0604020202020204" pitchFamily="34" charset="0"/>
              </a:endParaRPr>
            </a:p>
          </p:txBody>
        </p:sp>
        <p:sp>
          <p:nvSpPr>
            <p:cNvPr id="44" name="矩形 43"/>
            <p:cNvSpPr/>
            <p:nvPr>
              <p:custDataLst>
                <p:tags r:id="rId35"/>
              </p:custDataLst>
            </p:nvPr>
          </p:nvSpPr>
          <p:spPr>
            <a:xfrm>
              <a:off x="6066241" y="5207600"/>
              <a:ext cx="2269479" cy="369332"/>
            </a:xfrm>
            <a:prstGeom prst="rect">
              <a:avLst/>
            </a:prstGeom>
          </p:spPr>
          <p:txBody>
            <a:bodyPr wrap="none" anchor="ctr" anchorCtr="0">
              <a:normAutofit/>
            </a:bodyPr>
            <a:p>
              <a:r>
                <a:rPr lang="zh-CN" altLang="en-US" b="1" dirty="0">
                  <a:solidFill>
                    <a:srgbClr val="FFC000">
                      <a:lumMod val="75000"/>
                    </a:srgbClr>
                  </a:solidFill>
                  <a:latin typeface="Calibri Light" panose="020F0302020204030204" charset="0"/>
                  <a:ea typeface="+mn-ea"/>
                  <a:cs typeface="+mn-ea"/>
                  <a:sym typeface="Arial" panose="020B0604020202020204" pitchFamily="34" charset="0"/>
                </a:rPr>
                <a:t>主窗口</a:t>
              </a:r>
              <a:endParaRPr lang="zh-CN" altLang="en-US" b="1" dirty="0">
                <a:solidFill>
                  <a:srgbClr val="FFC000">
                    <a:lumMod val="75000"/>
                  </a:srgbClr>
                </a:solidFill>
                <a:latin typeface="Calibri Light" panose="020F0302020204030204" charset="0"/>
                <a:ea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矩形 44"/>
            <p:cNvSpPr/>
            <p:nvPr>
              <p:custDataLst>
                <p:tags r:id="rId36"/>
              </p:custDataLst>
            </p:nvPr>
          </p:nvSpPr>
          <p:spPr>
            <a:xfrm>
              <a:off x="6066241" y="5576932"/>
              <a:ext cx="2269479" cy="687527"/>
            </a:xfrm>
            <a:prstGeom prst="rect">
              <a:avLst/>
            </a:prstGeom>
          </p:spPr>
          <p:txBody>
            <a:bodyPr wrap="square" anchor="t" anchorCtr="0">
              <a:normAutofit/>
            </a:bodyPr>
            <a:p>
              <a:r>
                <a:rPr lang="zh-CN" altLang="en-US" sz="160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sym typeface="Arial" panose="020B0604020202020204" pitchFamily="34" charset="0"/>
                </a:rPr>
                <a:t>包含</a:t>
              </a:r>
              <a:endParaRPr lang="zh-CN" altLang="en-US" sz="1600" dirty="0">
                <a:solidFill>
                  <a:sysClr val="windowText" lastClr="000000">
                    <a:lumMod val="65000"/>
                    <a:lumOff val="35000"/>
                  </a:sysClr>
                </a:solidFill>
                <a:sym typeface="Arial" panose="020B0604020202020204" pitchFamily="34" charset="0"/>
              </a:endParaRPr>
            </a:p>
            <a:p>
              <a:r>
                <a:rPr lang="zh-CN" altLang="en-US" sz="160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sym typeface="Arial" panose="020B0604020202020204" pitchFamily="34" charset="0"/>
                </a:rPr>
                <a:t>发布信息显示框和</a:t>
              </a:r>
              <a:r>
                <a:rPr lang="zh-CN" altLang="en-US" sz="160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sym typeface="Arial" panose="020B0604020202020204" pitchFamily="34" charset="0"/>
                </a:rPr>
                <a:t>搜索框</a:t>
              </a:r>
              <a:endParaRPr lang="zh-CN" altLang="en-US" sz="1600" dirty="0">
                <a:solidFill>
                  <a:sysClr val="windowText" lastClr="000000">
                    <a:lumMod val="65000"/>
                    <a:lumOff val="35000"/>
                  </a:sysClr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54" name="KSO_Shape"/>
            <p:cNvSpPr/>
            <p:nvPr>
              <p:custDataLst>
                <p:tags r:id="rId37"/>
              </p:custDataLst>
            </p:nvPr>
          </p:nvSpPr>
          <p:spPr bwMode="auto">
            <a:xfrm>
              <a:off x="4776677" y="5207600"/>
              <a:ext cx="390744" cy="387488"/>
            </a:xfrm>
            <a:custGeom>
              <a:avLst/>
              <a:gdLst>
                <a:gd name="T0" fmla="*/ 0 w 1438275"/>
                <a:gd name="T1" fmla="*/ 2252360 h 1425575"/>
                <a:gd name="T2" fmla="*/ 365180 w 1438275"/>
                <a:gd name="T3" fmla="*/ 2252360 h 1425575"/>
                <a:gd name="T4" fmla="*/ 365180 w 1438275"/>
                <a:gd name="T5" fmla="*/ 2946274 h 1425575"/>
                <a:gd name="T6" fmla="*/ 2979731 w 1438275"/>
                <a:gd name="T7" fmla="*/ 2946274 h 1425575"/>
                <a:gd name="T8" fmla="*/ 2979731 w 1438275"/>
                <a:gd name="T9" fmla="*/ 2252360 h 1425575"/>
                <a:gd name="T10" fmla="*/ 3341959 w 1438275"/>
                <a:gd name="T11" fmla="*/ 2252360 h 1425575"/>
                <a:gd name="T12" fmla="*/ 3341959 w 1438275"/>
                <a:gd name="T13" fmla="*/ 3315771 h 1425575"/>
                <a:gd name="T14" fmla="*/ 0 w 1438275"/>
                <a:gd name="T15" fmla="*/ 3315771 h 1425575"/>
                <a:gd name="T16" fmla="*/ 1209893 w 1438275"/>
                <a:gd name="T17" fmla="*/ 0 h 1425575"/>
                <a:gd name="T18" fmla="*/ 2154199 w 1438275"/>
                <a:gd name="T19" fmla="*/ 0 h 1425575"/>
                <a:gd name="T20" fmla="*/ 2154199 w 1438275"/>
                <a:gd name="T21" fmla="*/ 1183932 h 1425575"/>
                <a:gd name="T22" fmla="*/ 2725946 w 1438275"/>
                <a:gd name="T23" fmla="*/ 1183932 h 1425575"/>
                <a:gd name="T24" fmla="*/ 1682783 w 1438275"/>
                <a:gd name="T25" fmla="*/ 2632679 h 1425575"/>
                <a:gd name="T26" fmla="*/ 1681307 w 1438275"/>
                <a:gd name="T27" fmla="*/ 2632679 h 1425575"/>
                <a:gd name="T28" fmla="*/ 638144 w 1438275"/>
                <a:gd name="T29" fmla="*/ 1183932 h 1425575"/>
                <a:gd name="T30" fmla="*/ 1209893 w 1438275"/>
                <a:gd name="T31" fmla="*/ 1183932 h 142557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438275" h="1425575">
                  <a:moveTo>
                    <a:pt x="0" y="968375"/>
                  </a:moveTo>
                  <a:lnTo>
                    <a:pt x="157162" y="968375"/>
                  </a:lnTo>
                  <a:lnTo>
                    <a:pt x="157162" y="1266715"/>
                  </a:lnTo>
                  <a:lnTo>
                    <a:pt x="1282383" y="1266715"/>
                  </a:lnTo>
                  <a:lnTo>
                    <a:pt x="1282383" y="968375"/>
                  </a:lnTo>
                  <a:lnTo>
                    <a:pt x="1438275" y="968375"/>
                  </a:lnTo>
                  <a:lnTo>
                    <a:pt x="1438275" y="1425575"/>
                  </a:lnTo>
                  <a:lnTo>
                    <a:pt x="0" y="1425575"/>
                  </a:lnTo>
                  <a:lnTo>
                    <a:pt x="0" y="968375"/>
                  </a:lnTo>
                  <a:close/>
                  <a:moveTo>
                    <a:pt x="520700" y="0"/>
                  </a:moveTo>
                  <a:lnTo>
                    <a:pt x="927100" y="0"/>
                  </a:lnTo>
                  <a:lnTo>
                    <a:pt x="927100" y="509017"/>
                  </a:lnTo>
                  <a:lnTo>
                    <a:pt x="1173162" y="509017"/>
                  </a:lnTo>
                  <a:lnTo>
                    <a:pt x="724217" y="1131888"/>
                  </a:lnTo>
                  <a:lnTo>
                    <a:pt x="723582" y="1131888"/>
                  </a:lnTo>
                  <a:lnTo>
                    <a:pt x="274637" y="509017"/>
                  </a:lnTo>
                  <a:lnTo>
                    <a:pt x="520700" y="509017"/>
                  </a:lnTo>
                  <a:lnTo>
                    <a:pt x="520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pic>
        <p:nvPicPr>
          <p:cNvPr id="18" name="图片 17" descr="QQ图片2022022520122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556750" y="2417445"/>
            <a:ext cx="2133600" cy="1562100"/>
          </a:xfrm>
          <a:prstGeom prst="rect">
            <a:avLst/>
          </a:prstGeom>
        </p:spPr>
      </p:pic>
      <p:pic>
        <p:nvPicPr>
          <p:cNvPr id="19" name="图片 18" descr="QQ图片2022022520133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8105" y="3256915"/>
            <a:ext cx="2290445" cy="2613025"/>
          </a:xfrm>
          <a:prstGeom prst="rect">
            <a:avLst/>
          </a:prstGeom>
        </p:spPr>
      </p:pic>
    </p:spTree>
    <p:custDataLst>
      <p:tags r:id="rId4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QQ图片202202252015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8060" y="1343025"/>
            <a:ext cx="9298940" cy="53441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44185" y="789940"/>
            <a:ext cx="4439285" cy="553085"/>
          </a:xfrm>
        </p:spPr>
        <p:txBody>
          <a:bodyPr>
            <a:normAutofit fontScale="90000"/>
          </a:bodyPr>
          <a:p>
            <a:r>
              <a:rPr lang="zh-CN" altLang="en-US"/>
              <a:t>界面</a:t>
            </a:r>
            <a:endParaRPr lang="zh-CN" altLang="en-US"/>
          </a:p>
        </p:txBody>
      </p:sp>
      <p:pic>
        <p:nvPicPr>
          <p:cNvPr id="120" name="西北大学.jpg" descr="西北大学.jpg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5260"/>
            <a:ext cx="5126034" cy="1440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圆角矩形 3"/>
          <p:cNvSpPr/>
          <p:nvPr/>
        </p:nvSpPr>
        <p:spPr>
          <a:xfrm>
            <a:off x="10490200" y="164465"/>
            <a:ext cx="2385695" cy="716280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窗体设计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0790" y="1628775"/>
            <a:ext cx="9765665" cy="3960495"/>
          </a:xfrm>
        </p:spPr>
        <p:txBody>
          <a:bodyPr/>
          <a:p>
            <a:r>
              <a:rPr lang="zh-CN" altLang="en-US" sz="8000"/>
              <a:t>谢谢您的聆听！</a:t>
            </a:r>
            <a:endParaRPr lang="zh-CN" altLang="en-US" sz="8000"/>
          </a:p>
        </p:txBody>
      </p:sp>
      <p:pic>
        <p:nvPicPr>
          <p:cNvPr id="120" name="西北大学.jpg" descr="西北大学.jpg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5905"/>
            <a:ext cx="5126034" cy="1440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TEMPLATE_CATEGORY" val="custom"/>
  <p:tag name="KSO_WM_TEMPLATE_INDEX" val="20161205"/>
  <p:tag name="KSO_WM_TAG_VERSION" val="1.0"/>
  <p:tag name="KSO_WM_BEAUTIFY_FLAG" val="#wm#"/>
  <p:tag name="KSO_WM_TEMPLATE_THUMBS_INDEX" val="1、4、9、12、17、18、19、23、28、34、39、41、45、46"/>
  <p:tag name="KSO_WM_TEMPLATE_TOPIC_ID" val="2869567"/>
  <p:tag name="KSO_WM_TEMPLATE_OUTLINE_ID" val="15"/>
  <p:tag name="KSO_WM_TEMPLATE_SCENE_ID" val="1"/>
  <p:tag name="KSO_WM_TEMPLATE_JOB_ID" val="2"/>
  <p:tag name="KSO_WM_TEMPLATE_TOPIC_DEFAULT" val="1"/>
  <p:tag name="KSO_WM_TEMPLATE_SUBCATEGORY" val="0"/>
</p:tagLst>
</file>

<file path=ppt/tags/tag104.xml><?xml version="1.0" encoding="utf-8"?>
<p:tagLst xmlns:p="http://schemas.openxmlformats.org/presentationml/2006/main">
  <p:tag name="KSO_WM_TEMPLATE_CATEGORY" val="custom"/>
  <p:tag name="KSO_WM_TEMPLATE_INDEX" val="20161205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200184_3*m_i*1_1"/>
  <p:tag name="KSO_WM_TEMPLATE_CATEGORY" val="diagram"/>
  <p:tag name="KSO_WM_TEMPLATE_INDEX" val="20200184"/>
  <p:tag name="KSO_WM_UNIT_LAYERLEVEL" val="1_1"/>
  <p:tag name="KSO_WM_TAG_VERSION" val="1.0"/>
  <p:tag name="KSO_WM_BEAUTIFY_FLAG" val="#wm#"/>
  <p:tag name="KSO_WM_UNIT_LINE_FORE_SCHEMECOLOR_INDEX" val="14"/>
  <p:tag name="KSO_WM_UNIT_LINE_FILL_TYPE" val="2"/>
  <p:tag name="KSO_WM_UNIT_TEXT_FILL_FORE_SCHEMECOLOR_INDEX" val="13"/>
  <p:tag name="KSO_WM_UNIT_TEXT_FILL_TYPE" val="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0184_3*m_h_i*1_1_1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0184_3*m_h_i*1_2_1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0184_3*m_h_i*1_3_1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200184_3*m_h_i*1_4_1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1"/>
  <p:tag name="KSO_WM_UNIT_ID" val="diagram20200184_3*i*1"/>
  <p:tag name="KSO_WM_TEMPLATE_CATEGORY" val="diagram"/>
  <p:tag name="KSO_WM_TEMPLATE_INDEX" val="20200184"/>
  <p:tag name="KSO_WM_UNIT_LAYERLEVEL" val="1"/>
  <p:tag name="KSO_WM_TAG_VERSION" val="1.0"/>
  <p:tag name="KSO_WM_BEAUTIFY_FLAG" val="#wm#"/>
  <p:tag name="KSO_WM_UNIT_LINE_FORE_SCHEMECOLOR_INDEX" val="14"/>
  <p:tag name="KSO_WM_UNIT_LINE_FILL_TYPE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20200184_3*m_h_i*1_1_4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5"/>
  <p:tag name="KSO_WM_UNIT_ID" val="diagram20200184_3*m_h_i*1_1_5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6"/>
  <p:tag name="KSO_WM_UNIT_ID" val="diagram20200184_3*m_h_i*1_1_6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7"/>
  <p:tag name="KSO_WM_UNIT_ID" val="diagram20200184_3*m_h_i*1_1_7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2"/>
  <p:tag name="KSO_WM_UNIT_ID" val="diagram20200184_3*i*2"/>
  <p:tag name="KSO_WM_TEMPLATE_CATEGORY" val="diagram"/>
  <p:tag name="KSO_WM_TEMPLATE_INDEX" val="20200184"/>
  <p:tag name="KSO_WM_UNIT_LAYERLEVEL" val="1"/>
  <p:tag name="KSO_WM_TAG_VERSION" val="1.0"/>
  <p:tag name="KSO_WM_BEAUTIFY_FLAG" val="#wm#"/>
  <p:tag name="KSO_WM_UNIT_FILL_FORE_SCHEMECOLOR_INDEX" val="14"/>
  <p:tag name="KSO_WM_UNIT_FILL_TYPE" val="1"/>
</p:tagLst>
</file>

<file path=ppt/tags/tag116.xml><?xml version="1.0" encoding="utf-8"?>
<p:tagLst xmlns:p="http://schemas.openxmlformats.org/presentationml/2006/main">
  <p:tag name="KSO_WM_UNIT_VALUE" val="104*10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1_1"/>
  <p:tag name="KSO_WM_UNIT_ID" val="diagram20200184_3*m_h_x*1_1_1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17.xml><?xml version="1.0" encoding="utf-8"?>
<p:tagLst xmlns:p="http://schemas.openxmlformats.org/presentationml/2006/main">
  <p:tag name="KSO_WM_UNIT_VALUE" val="24*2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1_2"/>
  <p:tag name="KSO_WM_UNIT_ID" val="diagram20200184_3*m_h_x*1_1_2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00184_3*m_h_f*1_1_1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4"/>
  <p:tag name="KSO_WM_UNIT_TEXT_FILL_TYPE" val="1"/>
</p:tagLst>
</file>

<file path=ppt/tags/tag119.xml><?xml version="1.0" encoding="utf-8"?>
<p:tagLst xmlns:p="http://schemas.openxmlformats.org/presentationml/2006/main">
  <p:tag name="KSO_WM_UNIT_ISCONTENTS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00184_3*m_h_a*1_1_1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00184_3*m_h_f*1_2_1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4"/>
  <p:tag name="KSO_WM_UNIT_TEXT_FILL_TYPE" val="1"/>
</p:tagLst>
</file>

<file path=ppt/tags/tag121.xml><?xml version="1.0" encoding="utf-8"?>
<p:tagLst xmlns:p="http://schemas.openxmlformats.org/presentationml/2006/main">
  <p:tag name="KSO_WM_UNIT_ISCONTENTS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00184_3*m_h_a*1_2_1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</p:tagLst>
</file>

<file path=ppt/tags/tag122.xml><?xml version="1.0" encoding="utf-8"?>
<p:tagLst xmlns:p="http://schemas.openxmlformats.org/presentationml/2006/main"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00184_3*m_h_f*1_3_1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4"/>
  <p:tag name="KSO_WM_UNIT_TEXT_FILL_TYPE" val="1"/>
</p:tagLst>
</file>

<file path=ppt/tags/tag123.xml><?xml version="1.0" encoding="utf-8"?>
<p:tagLst xmlns:p="http://schemas.openxmlformats.org/presentationml/2006/main">
  <p:tag name="KSO_WM_UNIT_ISCONTENTS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00184_3*m_h_a*1_3_1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</p:tagLst>
</file>

<file path=ppt/tags/tag124.xml><?xml version="1.0" encoding="utf-8"?>
<p:tagLst xmlns:p="http://schemas.openxmlformats.org/presentationml/2006/main"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200184_3*m_h_f*1_4_1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4"/>
  <p:tag name="KSO_WM_UNIT_TEXT_FILL_TYPE" val="1"/>
</p:tagLst>
</file>

<file path=ppt/tags/tag125.xml><?xml version="1.0" encoding="utf-8"?>
<p:tagLst xmlns:p="http://schemas.openxmlformats.org/presentationml/2006/main">
  <p:tag name="KSO_WM_UNIT_ISCONTENTSTITLE" val="0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200184_3*m_h_a*1_4_1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PRESET_TEXT" val="单击此处添加标题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3"/>
  <p:tag name="KSO_WM_UNIT_ID" val="diagram20200184_3*i*3"/>
  <p:tag name="KSO_WM_TEMPLATE_CATEGORY" val="diagram"/>
  <p:tag name="KSO_WM_TEMPLATE_INDEX" val="20200184"/>
  <p:tag name="KSO_WM_UNIT_LAYERLEVEL" val="1"/>
  <p:tag name="KSO_WM_TAG_VERSION" val="1.0"/>
  <p:tag name="KSO_WM_BEAUTIFY_FLAG" val="#wm#"/>
  <p:tag name="KSO_WM_UNIT_LINE_FORE_SCHEMECOLOR_INDEX" val="14"/>
  <p:tag name="KSO_WM_UNIT_LINE_FILL_TYPE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00184_3*m_h_i*1_2_3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4"/>
  <p:tag name="KSO_WM_UNIT_ID" val="diagram20200184_3*m_h_i*1_2_4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5"/>
  <p:tag name="KSO_WM_UNIT_ID" val="diagram20200184_3*m_h_i*1_2_5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200184_3*m_h_i*1_3_3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diagram20200184_3*m_h_i*1_3_4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3"/>
  <p:tag name="KSO_WM_UNIT_ID" val="diagram20200184_3*m_h_i*1_4_3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LINE_FORE_SCHEMECOLOR_INDEX" val="14"/>
  <p:tag name="KSO_WM_UNIT_LINE_FILL_TYPE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4"/>
  <p:tag name="KSO_WM_UNIT_ID" val="diagram20200184_3*m_h_i*1_4_4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5"/>
  <p:tag name="KSO_WM_UNIT_ID" val="diagram20200184_3*m_h_i*1_3_5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i"/>
  <p:tag name="KSO_WM_UNIT_INDEX" val="4"/>
  <p:tag name="KSO_WM_UNIT_ID" val="diagram20200184_3*i*4"/>
  <p:tag name="KSO_WM_TEMPLATE_CATEGORY" val="diagram"/>
  <p:tag name="KSO_WM_TEMPLATE_INDEX" val="20200184"/>
  <p:tag name="KSO_WM_UNIT_LAYERLEVEL" val="1"/>
  <p:tag name="KSO_WM_TAG_VERSION" val="1.0"/>
  <p:tag name="KSO_WM_BEAUTIFY_FLAG" val="#wm#"/>
  <p:tag name="KSO_WM_UNIT_FILL_FORE_SCHEMECOLOR_INDEX" val="14"/>
  <p:tag name="KSO_WM_UNIT_FILL_TYPE" val="1"/>
</p:tagLst>
</file>

<file path=ppt/tags/tag136.xml><?xml version="1.0" encoding="utf-8"?>
<p:tagLst xmlns:p="http://schemas.openxmlformats.org/presentationml/2006/main">
  <p:tag name="KSO_WM_UNIT_VALUE" val="52*79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3_1"/>
  <p:tag name="KSO_WM_UNIT_ID" val="diagram20200184_3*m_h_x*1_3_1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37.xml><?xml version="1.0" encoding="utf-8"?>
<p:tagLst xmlns:p="http://schemas.openxmlformats.org/presentationml/2006/main">
  <p:tag name="KSO_WM_UNIT_VALUE" val="98*105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3_2"/>
  <p:tag name="KSO_WM_UNIT_ID" val="diagram20200184_3*m_h_x*1_3_2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6"/>
  <p:tag name="KSO_WM_UNIT_ID" val="diagram20200184_3*m_h_i*1_2_6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39.xml><?xml version="1.0" encoding="utf-8"?>
<p:tagLst xmlns:p="http://schemas.openxmlformats.org/presentationml/2006/main">
  <p:tag name="KSO_WM_UNIT_VALUE" val="102*10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2_1"/>
  <p:tag name="KSO_WM_UNIT_ID" val="diagram20200184_3*m_h_x*1_2_1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5"/>
  <p:tag name="KSO_WM_UNIT_ID" val="diagram20200184_3*m_h_i*1_4_5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41.xml><?xml version="1.0" encoding="utf-8"?>
<p:tagLst xmlns:p="http://schemas.openxmlformats.org/presentationml/2006/main">
  <p:tag name="KSO_WM_UNIT_VALUE" val="102*102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4_1"/>
  <p:tag name="KSO_WM_UNIT_ID" val="diagram20200184_3*m_h_x*1_4_1"/>
  <p:tag name="KSO_WM_TEMPLATE_CATEGORY" val="diagram"/>
  <p:tag name="KSO_WM_TEMPLATE_INDEX" val="20200184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KSO_WM_TEMPLATE_CATEGORY" val="custom"/>
  <p:tag name="KSO_WM_TEMPLATE_INDEX" val="20161205"/>
</p:tagLst>
</file>

<file path=ppt/tags/tag143.xml><?xml version="1.0" encoding="utf-8"?>
<p:tagLst xmlns:p="http://schemas.openxmlformats.org/presentationml/2006/main">
  <p:tag name="KSO_WM_UNIT_PLACING_PICTURE" val="191331.858"/>
  <p:tag name="KSO_WM_BEAUTIFY_FLAG" val=""/>
  <p:tag name="KSO_WM_UNIT_TYPE" val=""/>
  <p:tag name="KSO_WM_UNIT_INDEX" val=""/>
  <p:tag name="KSO_WM_UNIT_ID" val=""/>
  <p:tag name="KSO_WM_UNIT_PLACING_PICTURE_INFO" val="{&quot;code&quot;:&quot;AB[2]&quot;,&quot;full_picture&quot;:false,&quot;last_crop_picture&quot;:&quot;AB[2]&quot;,&quot;scheme&quot;:&quot;3-4&quot;,&quot;spacing&quot;:5}"/>
  <p:tag name="KSO_WM_UNIT_PLACING_PICTURE_USER_VIEWPORT" val="{&quot;height&quot;:2512.3333333333335,&quot;width&quot;:5827}"/>
</p:tagLst>
</file>

<file path=ppt/tags/tag144.xml><?xml version="1.0" encoding="utf-8"?>
<p:tagLst xmlns:p="http://schemas.openxmlformats.org/presentationml/2006/main">
  <p:tag name="KSO_WM_UNIT_PLACING_PICTURE_USER_VIEWPORT" val="{&quot;height&quot;:7777,&quot;width&quot;:5827}"/>
  <p:tag name="KSO_WM_UNIT_PLACING_PICTURE_USER_RELATIVERECTANGLE" val="{&quot;bottom&quot;:0,&quot;left&quot;:0,&quot;right&quot;:0,&quot;top&quot;:0}"/>
  <p:tag name="KSO_WM_UNIT_PLACING_PICTURE_COLLAGE_RELATIVERECTANGLE" val="{&quot;bottom&quot;:0.33847670481333847,&quot;left&quot;:0,&quot;right&quot;:0,&quot;top&quot;:0.33847670481333847}"/>
  <p:tag name="KSO_WM_UNIT_PLACING_PICTURE_COLLAGE_VIEWPORT" val="{&quot;height&quot;:2512.3333333333335,&quot;width&quot;:5827}"/>
  <p:tag name="KSO_WM_UNIT_PLACING_PICTURE_INFO" val="{&quot;code&quot;:&quot;AB[2]&quot;,&quot;full_picture&quot;:false,&quot;last_crop_picture&quot;:&quot;AB[2]&quot;,&quot;scheme&quot;:&quot;3-4&quot;,&quot;spacing&quot;:5}"/>
  <p:tag name="KSO_WM_UNIT_PLACING_PICTURE" val="191331.858"/>
  <p:tag name="KSO_WM_BEAUTIFY_FLAG" val=""/>
  <p:tag name="KSO_WM_UNIT_TYPE" val=""/>
  <p:tag name="KSO_WM_UNIT_INDEX" val=""/>
  <p:tag name="KSO_WM_UNIT_ID" val=""/>
</p:tagLst>
</file>

<file path=ppt/tags/tag145.xml><?xml version="1.0" encoding="utf-8"?>
<p:tagLst xmlns:p="http://schemas.openxmlformats.org/presentationml/2006/main">
  <p:tag name="KSO_WM_UNIT_PLACING_PICTURE" val="191331.858"/>
  <p:tag name="KSO_WM_BEAUTIFY_FLAG" val=""/>
  <p:tag name="KSO_WM_UNIT_TYPE" val=""/>
  <p:tag name="KSO_WM_UNIT_INDEX" val=""/>
  <p:tag name="KSO_WM_UNIT_ID" val=""/>
  <p:tag name="KSO_WM_UNIT_PLACING_PICTURE_INFO" val="{&quot;code&quot;:&quot;AB[2]&quot;,&quot;full_picture&quot;:false,&quot;last_crop_picture&quot;:&quot;AB[2]&quot;,&quot;scheme&quot;:&quot;3-4&quot;,&quot;spacing&quot;:5}"/>
  <p:tag name="KSO_WM_UNIT_PLACING_PICTURE_USER_VIEWPORT" val="{&quot;height&quot;:2512.3333333333335,&quot;width&quot;:5827}"/>
</p:tagLst>
</file>

<file path=ppt/tags/tag146.xml><?xml version="1.0" encoding="utf-8"?>
<p:tagLst xmlns:p="http://schemas.openxmlformats.org/presentationml/2006/main">
  <p:tag name="KSO_WM_TEMPLATE_CATEGORY" val="custom"/>
  <p:tag name="KSO_WM_TEMPLATE_INDEX" val="20161205"/>
</p:tagLst>
</file>

<file path=ppt/tags/tag147.xml><?xml version="1.0" encoding="utf-8"?>
<p:tagLst xmlns:p="http://schemas.openxmlformats.org/presentationml/2006/main">
  <p:tag name="KSO_WM_TEMPLATE_CATEGORY" val="custom"/>
  <p:tag name="KSO_WM_TEMPLATE_INDEX" val="20161205"/>
</p:tagLst>
</file>

<file path=ppt/tags/tag148.xml><?xml version="1.0" encoding="utf-8"?>
<p:tagLst xmlns:p="http://schemas.openxmlformats.org/presentationml/2006/main">
  <p:tag name="KSO_WM_UNIT_VALUE" val="360*61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d"/>
  <p:tag name="KSO_WM_UNIT_INDEX" val="1_1_1"/>
  <p:tag name="KSO_WM_UNIT_ID" val="diagram20200114_3*m_h_d*1_1_1"/>
  <p:tag name="KSO_WM_TEMPLATE_CATEGORY" val="diagram"/>
  <p:tag name="KSO_WM_TEMPLATE_INDEX" val="20200114"/>
  <p:tag name="KSO_WM_UNIT_LAYERLEVEL" val="1_1_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00114_3*m_h_i*1_1_3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VALUE" val="360*61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d"/>
  <p:tag name="KSO_WM_UNIT_INDEX" val="1_2_1"/>
  <p:tag name="KSO_WM_UNIT_ID" val="diagram20200114_3*m_h_d*1_2_1"/>
  <p:tag name="KSO_WM_TEMPLATE_CATEGORY" val="diagram"/>
  <p:tag name="KSO_WM_TEMPLATE_INDEX" val="20200114"/>
  <p:tag name="KSO_WM_UNIT_LAYERLEVEL" val="1_1_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VALUE" val="360*61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d"/>
  <p:tag name="KSO_WM_UNIT_INDEX" val="1_4_1"/>
  <p:tag name="KSO_WM_UNIT_ID" val="diagram20200114_3*m_h_d*1_4_1"/>
  <p:tag name="KSO_WM_TEMPLATE_CATEGORY" val="diagram"/>
  <p:tag name="KSO_WM_TEMPLATE_INDEX" val="20200114"/>
  <p:tag name="KSO_WM_UNIT_LAYERLEVEL" val="1_1_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VALUE" val="360*61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d"/>
  <p:tag name="KSO_WM_UNIT_INDEX" val="1_3_1"/>
  <p:tag name="KSO_WM_UNIT_ID" val="diagram20200114_3*m_h_d*1_3_1"/>
  <p:tag name="KSO_WM_TEMPLATE_CATEGORY" val="diagram"/>
  <p:tag name="KSO_WM_TEMPLATE_INDEX" val="20200114"/>
  <p:tag name="KSO_WM_UNIT_LAYERLEVEL" val="1_1_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00114_3*m_h_i*1_2_2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00114_3*m_h_i*1_3_2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FILL_FORE_SCHEMECOLOR_INDEX" val="6"/>
  <p:tag name="KSO_WM_UNIT_FILL_TYPE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200114_3*m_h_i*1_4_2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FILL_FORE_SCHEMECOLOR_INDEX" val="14"/>
  <p:tag name="KSO_WM_UNIT_FILL_TYPE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0114_3*m_h_i*1_1_1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0114_3*m_h_i*1_2_1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0114_3*m_h_i*1_3_1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TEXT_FILL_FORE_SCHEMECOLOR_INDEX" val="8"/>
  <p:tag name="KSO_WM_UNIT_TEXT_FILL_TYPE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200114_3*m_h_i*1_4_1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1_1"/>
  <p:tag name="KSO_WM_UNIT_ID" val="diagram20200114_3*m_h_a*1_1_1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16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00114_3*m_h_f*1_1_1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1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2_1"/>
  <p:tag name="KSO_WM_UNIT_ID" val="diagram20200114_3*m_h_a*1_2_1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00114_3*m_h_f*1_2_1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1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00114_3*m_h_a*1_3_1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16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00114_3*m_h_f*1_3_1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1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4_1"/>
  <p:tag name="KSO_WM_UNIT_ID" val="diagram20200114_3*m_h_a*1_4_1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13"/>
  <p:tag name="KSO_WM_UNIT_TEXT_FILL_TYPE" val="1"/>
</p:tagLst>
</file>

<file path=ppt/tags/tag167.xml><?xml version="1.0" encoding="utf-8"?>
<p:tagLst xmlns:p="http://schemas.openxmlformats.org/presentationml/2006/main">
  <p:tag name="KSO_WM_UNIT_SUBTYPE" val="a"/>
  <p:tag name="KSO_WM_UNIT_NOCLEAR" val="0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200114_3*m_h_f*1_4_1"/>
  <p:tag name="KSO_WM_TEMPLATE_CATEGORY" val="diagram"/>
  <p:tag name="KSO_WM_TEMPLATE_INDEX" val="20200114"/>
  <p:tag name="KSO_WM_UNIT_LAYERLEVEL" val="1_1_1"/>
  <p:tag name="KSO_WM_TAG_VERSION" val="1.0"/>
  <p:tag name="KSO_WM_BEAUTIFY_FLAG" val="#wm#"/>
  <p:tag name="KSO_WM_UNIT_PRESET_TEXT" val="单击此处添加文本具体内容，简明扼要的阐述您的观点。"/>
  <p:tag name="KSO_WM_UNIT_TEXT_FILL_FORE_SCHEMECOLOR_INDEX" val="13"/>
  <p:tag name="KSO_WM_UNIT_TEXT_FILL_TYPE" val="1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161205"/>
</p:tagLst>
</file>

<file path=ppt/tags/tag16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329_4*i*1"/>
  <p:tag name="KSO_WM_TEMPLATE_CATEGORY" val="diagram"/>
  <p:tag name="KSO_WM_TEMPLATE_INDEX" val="160329"/>
  <p:tag name="KSO_WM_UNIT_INDEX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29"/>
  <p:tag name="KSO_WM_UNIT_TYPE" val="m_i"/>
  <p:tag name="KSO_WM_UNIT_INDEX" val="1_1"/>
  <p:tag name="KSO_WM_UNIT_ID" val="diagram160329_4*m_i*1_1"/>
  <p:tag name="KSO_WM_UNIT_CLEAR" val="1"/>
  <p:tag name="KSO_WM_UNIT_LAYERLEVEL" val="1_1"/>
  <p:tag name="KSO_WM_DIAGRAM_GROUP_CODE" val="m1-1"/>
  <p:tag name="KSO_WM_UNIT_TEXT_FILL_FORE_SCHEMECOLOR_INDEX" val="2"/>
  <p:tag name="KSO_WM_UNIT_TEXT_FILL_TYPE" val="1"/>
</p:tagLst>
</file>

<file path=ppt/tags/tag17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29"/>
  <p:tag name="KSO_WM_UNIT_TYPE" val="m_i"/>
  <p:tag name="KSO_WM_UNIT_INDEX" val="1_2"/>
  <p:tag name="KSO_WM_UNIT_ID" val="diagram160329_4*m_i*1_2"/>
  <p:tag name="KSO_WM_UNIT_CLEAR" val="1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17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29"/>
  <p:tag name="KSO_WM_UNIT_TYPE" val="m_i"/>
  <p:tag name="KSO_WM_UNIT_INDEX" val="1_3"/>
  <p:tag name="KSO_WM_UNIT_ID" val="diagram160329_4*m_i*1_3"/>
  <p:tag name="KSO_WM_UNIT_CLEAR" val="1"/>
  <p:tag name="KSO_WM_UNIT_LAYERLEVEL" val="1_1"/>
  <p:tag name="KSO_WM_DIAGRAM_GROUP_CODE" val="m1-1"/>
  <p:tag name="KSO_WM_UNIT_LINE_FORE_SCHEMECOLOR_INDEX" val="6"/>
  <p:tag name="KSO_WM_UNIT_LINE_FILL_TYPE" val="2"/>
  <p:tag name="KSO_WM_UNIT_TEXT_FILL_FORE_SCHEMECOLOR_INDEX" val="2"/>
  <p:tag name="KSO_WM_UNIT_TEXT_FILL_TYPE" val="1"/>
</p:tagLst>
</file>

<file path=ppt/tags/tag17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29"/>
  <p:tag name="KSO_WM_UNIT_TYPE" val="m_i"/>
  <p:tag name="KSO_WM_UNIT_INDEX" val="1_4"/>
  <p:tag name="KSO_WM_UNIT_ID" val="diagram160329_4*m_i*1_4"/>
  <p:tag name="KSO_WM_UNIT_CLEAR" val="1"/>
  <p:tag name="KSO_WM_UNIT_LAYERLEVEL" val="1_1"/>
  <p:tag name="KSO_WM_DIAGRAM_GROUP_CODE" val="m1-1"/>
  <p:tag name="KSO_WM_UNIT_LINE_FORE_SCHEMECOLOR_INDEX" val="6"/>
  <p:tag name="KSO_WM_UNIT_LINE_FILL_TYPE" val="2"/>
</p:tagLst>
</file>

<file path=ppt/tags/tag17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29"/>
  <p:tag name="KSO_WM_UNIT_TYPE" val="m_i"/>
  <p:tag name="KSO_WM_UNIT_INDEX" val="1_5"/>
  <p:tag name="KSO_WM_UNIT_ID" val="diagram160329_4*m_i*1_5"/>
  <p:tag name="KSO_WM_UNIT_CLEAR" val="1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17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29"/>
  <p:tag name="KSO_WM_UNIT_TYPE" val="m_h_a"/>
  <p:tag name="KSO_WM_UNIT_INDEX" val="1_2_1"/>
  <p:tag name="KSO_WM_UNIT_ID" val="diagram160329_4*m_h_a*1_2_1"/>
  <p:tag name="KSO_WM_UNIT_CLEAR" val="1"/>
  <p:tag name="KSO_WM_UNIT_LAYERLEVEL" val="1_1_1"/>
  <p:tag name="KSO_WM_UNIT_VALUE" val="10"/>
  <p:tag name="KSO_WM_UNIT_HIGHLIGHT" val="0"/>
  <p:tag name="KSO_WM_UNIT_COMPATIBLE" val="0"/>
  <p:tag name="KSO_WM_UNIT_PRESET_TEXT_INDEX" val="3"/>
  <p:tag name="KSO_WM_UNIT_PRESET_TEXT_LEN" val="12"/>
  <p:tag name="KSO_WM_DIAGRAM_GROUP_CODE" val="m1-1"/>
  <p:tag name="KSO_WM_UNIT_TEXT_FILL_FORE_SCHEMECOLOR_INDEX" val="6"/>
  <p:tag name="KSO_WM_UNIT_TEXT_FILL_TYPE" val="1"/>
</p:tagLst>
</file>

<file path=ppt/tags/tag17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29"/>
  <p:tag name="KSO_WM_UNIT_TYPE" val="m_h_f"/>
  <p:tag name="KSO_WM_UNIT_INDEX" val="1_2_1"/>
  <p:tag name="KSO_WM_UNIT_ID" val="diagram160329_4*m_h_f*1_2_1"/>
  <p:tag name="KSO_WM_UNIT_CLEAR" val="1"/>
  <p:tag name="KSO_WM_UNIT_LAYERLEVEL" val="1_1_1"/>
  <p:tag name="KSO_WM_UNIT_VALUE" val="33"/>
  <p:tag name="KSO_WM_UNIT_HIGHLIGHT" val="0"/>
  <p:tag name="KSO_WM_UNIT_COMPATIBLE" val="0"/>
  <p:tag name="KSO_WM_UNIT_PRESET_TEXT_INDEX" val="4"/>
  <p:tag name="KSO_WM_UNIT_PRESET_TEXT_LEN" val="40"/>
  <p:tag name="KSO_WM_DIAGRAM_GROUP_CODE" val="m1-1"/>
  <p:tag name="KSO_WM_UNIT_TEXT_FILL_FORE_SCHEMECOLOR_INDEX" val="13"/>
  <p:tag name="KSO_WM_UNIT_TEXT_FILL_TYPE" val="1"/>
</p:tagLst>
</file>

<file path=ppt/tags/tag17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29"/>
  <p:tag name="KSO_WM_UNIT_TYPE" val="m_i"/>
  <p:tag name="KSO_WM_UNIT_INDEX" val="1_6"/>
  <p:tag name="KSO_WM_UNIT_ID" val="diagram160329_4*m_i*1_6"/>
  <p:tag name="KSO_WM_UNIT_CLEAR" val="1"/>
  <p:tag name="KSO_WM_UNIT_LAYERLEVEL" val="1_1"/>
  <p:tag name="KSO_WM_DIAGRAM_GROUP_CODE" val="m1-1"/>
</p:tagLst>
</file>

<file path=ppt/tags/tag17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329_4*i*18"/>
  <p:tag name="KSO_WM_TEMPLATE_CATEGORY" val="diagram"/>
  <p:tag name="KSO_WM_TEMPLATE_INDEX" val="160329"/>
  <p:tag name="KSO_WM_UNIT_INDEX" val="18"/>
</p:tagLst>
</file>

<file path=ppt/tags/tag17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29"/>
  <p:tag name="KSO_WM_UNIT_TYPE" val="m_i"/>
  <p:tag name="KSO_WM_UNIT_INDEX" val="1_7"/>
  <p:tag name="KSO_WM_UNIT_ID" val="diagram160329_4*m_i*1_7"/>
  <p:tag name="KSO_WM_UNIT_CLEAR" val="1"/>
  <p:tag name="KSO_WM_UNIT_LAYERLEVEL" val="1_1"/>
  <p:tag name="KSO_WM_DIAGRAM_GROUP_CODE" val="m1-1"/>
  <p:tag name="KSO_WM_UNIT_TEXT_FILL_FORE_SCHEMECOLOR_INDEX" val="2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29"/>
  <p:tag name="KSO_WM_UNIT_TYPE" val="m_i"/>
  <p:tag name="KSO_WM_UNIT_INDEX" val="1_8"/>
  <p:tag name="KSO_WM_UNIT_ID" val="diagram160329_4*m_i*1_8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8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29"/>
  <p:tag name="KSO_WM_UNIT_TYPE" val="m_i"/>
  <p:tag name="KSO_WM_UNIT_INDEX" val="1_9"/>
  <p:tag name="KSO_WM_UNIT_ID" val="diagram160329_4*m_i*1_9"/>
  <p:tag name="KSO_WM_UNIT_CLEAR" val="1"/>
  <p:tag name="KSO_WM_UNIT_LAYERLEVEL" val="1_1"/>
  <p:tag name="KSO_WM_DIAGRAM_GROUP_CODE" val="m1-1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18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29"/>
  <p:tag name="KSO_WM_UNIT_TYPE" val="m_i"/>
  <p:tag name="KSO_WM_UNIT_INDEX" val="1_10"/>
  <p:tag name="KSO_WM_UNIT_ID" val="diagram160329_4*m_i*1_10"/>
  <p:tag name="KSO_WM_UNIT_CLEAR" val="1"/>
  <p:tag name="KSO_WM_UNIT_LAYERLEVEL" val="1_1"/>
  <p:tag name="KSO_WM_DIAGRAM_GROUP_CODE" val="m1-1"/>
  <p:tag name="KSO_WM_UNIT_LINE_FORE_SCHEMECOLOR_INDEX" val="5"/>
  <p:tag name="KSO_WM_UNIT_LINE_FILL_TYPE" val="2"/>
</p:tagLst>
</file>

<file path=ppt/tags/tag18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29"/>
  <p:tag name="KSO_WM_UNIT_TYPE" val="m_i"/>
  <p:tag name="KSO_WM_UNIT_INDEX" val="1_11"/>
  <p:tag name="KSO_WM_UNIT_ID" val="diagram160329_4*m_i*1_11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8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29"/>
  <p:tag name="KSO_WM_UNIT_TYPE" val="m_i"/>
  <p:tag name="KSO_WM_UNIT_INDEX" val="1_12"/>
  <p:tag name="KSO_WM_UNIT_ID" val="diagram160329_4*m_i*1_12"/>
  <p:tag name="KSO_WM_UNIT_CLEAR" val="1"/>
  <p:tag name="KSO_WM_UNIT_LAYERLEVEL" val="1_1"/>
  <p:tag name="KSO_WM_DIAGRAM_GROUP_CODE" val="m1-1"/>
</p:tagLst>
</file>

<file path=ppt/tags/tag18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29"/>
  <p:tag name="KSO_WM_UNIT_TYPE" val="m_h_a"/>
  <p:tag name="KSO_WM_UNIT_INDEX" val="1_1_1"/>
  <p:tag name="KSO_WM_UNIT_ID" val="diagram160329_4*m_h_a*1_1_1"/>
  <p:tag name="KSO_WM_UNIT_CLEAR" val="1"/>
  <p:tag name="KSO_WM_UNIT_LAYERLEVEL" val="1_1_1"/>
  <p:tag name="KSO_WM_UNIT_VALUE" val="10"/>
  <p:tag name="KSO_WM_UNIT_HIGHLIGHT" val="0"/>
  <p:tag name="KSO_WM_UNIT_COMPATIBLE" val="0"/>
  <p:tag name="KSO_WM_UNIT_PRESET_TEXT_INDEX" val="3"/>
  <p:tag name="KSO_WM_UNIT_PRESET_TEXT_LEN" val="12"/>
  <p:tag name="KSO_WM_DIAGRAM_GROUP_CODE" val="m1-1"/>
  <p:tag name="KSO_WM_UNIT_TEXT_FILL_FORE_SCHEMECOLOR_INDEX" val="5"/>
  <p:tag name="KSO_WM_UNIT_TEXT_FILL_TYPE" val="1"/>
</p:tagLst>
</file>

<file path=ppt/tags/tag18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29"/>
  <p:tag name="KSO_WM_UNIT_TYPE" val="m_h_f"/>
  <p:tag name="KSO_WM_UNIT_INDEX" val="1_1_1"/>
  <p:tag name="KSO_WM_UNIT_ID" val="diagram160329_4*m_h_f*1_1_1"/>
  <p:tag name="KSO_WM_UNIT_CLEAR" val="1"/>
  <p:tag name="KSO_WM_UNIT_LAYERLEVEL" val="1_1_1"/>
  <p:tag name="KSO_WM_UNIT_VALUE" val="33"/>
  <p:tag name="KSO_WM_UNIT_HIGHLIGHT" val="0"/>
  <p:tag name="KSO_WM_UNIT_COMPATIBLE" val="0"/>
  <p:tag name="KSO_WM_UNIT_PRESET_TEXT_INDEX" val="4"/>
  <p:tag name="KSO_WM_UNIT_PRESET_TEXT_LEN" val="40"/>
  <p:tag name="KSO_WM_DIAGRAM_GROUP_CODE" val="m1-1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329_4*i*35"/>
  <p:tag name="KSO_WM_TEMPLATE_CATEGORY" val="diagram"/>
  <p:tag name="KSO_WM_TEMPLATE_INDEX" val="160329"/>
  <p:tag name="KSO_WM_UNIT_INDEX" val="35"/>
</p:tagLst>
</file>

<file path=ppt/tags/tag18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29"/>
  <p:tag name="KSO_WM_UNIT_TYPE" val="m_i"/>
  <p:tag name="KSO_WM_UNIT_INDEX" val="1_13"/>
  <p:tag name="KSO_WM_UNIT_ID" val="diagram160329_4*m_i*1_13"/>
  <p:tag name="KSO_WM_UNIT_CLEAR" val="1"/>
  <p:tag name="KSO_WM_UNIT_LAYERLEVEL" val="1_1"/>
  <p:tag name="KSO_WM_DIAGRAM_GROUP_CODE" val="m1-1"/>
  <p:tag name="KSO_WM_UNIT_TEXT_FILL_FORE_SCHEMECOLOR_INDEX" val="2"/>
  <p:tag name="KSO_WM_UNIT_TEXT_FILL_TYPE" val="1"/>
</p:tagLst>
</file>

<file path=ppt/tags/tag18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29"/>
  <p:tag name="KSO_WM_UNIT_TYPE" val="m_i"/>
  <p:tag name="KSO_WM_UNIT_INDEX" val="1_14"/>
  <p:tag name="KSO_WM_UNIT_ID" val="diagram160329_4*m_i*1_14"/>
  <p:tag name="KSO_WM_UNIT_CLEAR" val="1"/>
  <p:tag name="KSO_WM_UNIT_LAYERLEVEL" val="1_1"/>
  <p:tag name="KSO_WM_DIAGRAM_GROUP_CODE" val="m1-1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29"/>
  <p:tag name="KSO_WM_UNIT_TYPE" val="m_i"/>
  <p:tag name="KSO_WM_UNIT_INDEX" val="1_15"/>
  <p:tag name="KSO_WM_UNIT_ID" val="diagram160329_4*m_i*1_15"/>
  <p:tag name="KSO_WM_UNIT_CLEAR" val="1"/>
  <p:tag name="KSO_WM_UNIT_LAYERLEVEL" val="1_1"/>
  <p:tag name="KSO_WM_DIAGRAM_GROUP_CODE" val="m1-1"/>
  <p:tag name="KSO_WM_UNIT_LINE_FORE_SCHEMECOLOR_INDEX" val="7"/>
  <p:tag name="KSO_WM_UNIT_LINE_FILL_TYPE" val="2"/>
  <p:tag name="KSO_WM_UNIT_TEXT_FILL_FORE_SCHEMECOLOR_INDEX" val="2"/>
  <p:tag name="KSO_WM_UNIT_TEXT_FILL_TYPE" val="1"/>
</p:tagLst>
</file>

<file path=ppt/tags/tag19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29"/>
  <p:tag name="KSO_WM_UNIT_TYPE" val="m_i"/>
  <p:tag name="KSO_WM_UNIT_INDEX" val="1_16"/>
  <p:tag name="KSO_WM_UNIT_ID" val="diagram160329_4*m_i*1_16"/>
  <p:tag name="KSO_WM_UNIT_CLEAR" val="1"/>
  <p:tag name="KSO_WM_UNIT_LAYERLEVEL" val="1_1"/>
  <p:tag name="KSO_WM_DIAGRAM_GROUP_CODE" val="m1-1"/>
  <p:tag name="KSO_WM_UNIT_LINE_FORE_SCHEMECOLOR_INDEX" val="7"/>
  <p:tag name="KSO_WM_UNIT_LINE_FILL_TYPE" val="2"/>
</p:tagLst>
</file>

<file path=ppt/tags/tag19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29"/>
  <p:tag name="KSO_WM_UNIT_TYPE" val="m_i"/>
  <p:tag name="KSO_WM_UNIT_INDEX" val="1_17"/>
  <p:tag name="KSO_WM_UNIT_ID" val="diagram160329_4*m_i*1_17"/>
  <p:tag name="KSO_WM_UNIT_CLEAR" val="1"/>
  <p:tag name="KSO_WM_UNIT_LAYERLEVEL" val="1_1"/>
  <p:tag name="KSO_WM_DIAGRAM_GROUP_CODE" val="m1-1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9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29"/>
  <p:tag name="KSO_WM_UNIT_TYPE" val="m_i"/>
  <p:tag name="KSO_WM_UNIT_INDEX" val="1_18"/>
  <p:tag name="KSO_WM_UNIT_ID" val="diagram160329_4*m_i*1_18"/>
  <p:tag name="KSO_WM_UNIT_CLEAR" val="1"/>
  <p:tag name="KSO_WM_UNIT_LAYERLEVEL" val="1_1"/>
  <p:tag name="KSO_WM_DIAGRAM_GROUP_CODE" val="m1-1"/>
  <p:tag name="KSO_WM_UNIT_TEXT_FILL_FORE_SCHEMECOLOR_INDEX" val="13"/>
  <p:tag name="KSO_WM_UNIT_TEXT_FILL_TYPE" val="1"/>
</p:tagLst>
</file>

<file path=ppt/tags/tag19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29"/>
  <p:tag name="KSO_WM_UNIT_TYPE" val="m_h_a"/>
  <p:tag name="KSO_WM_UNIT_INDEX" val="1_3_1"/>
  <p:tag name="KSO_WM_UNIT_ID" val="diagram160329_4*m_h_a*1_3_1"/>
  <p:tag name="KSO_WM_UNIT_CLEAR" val="1"/>
  <p:tag name="KSO_WM_UNIT_LAYERLEVEL" val="1_1_1"/>
  <p:tag name="KSO_WM_UNIT_VALUE" val="10"/>
  <p:tag name="KSO_WM_UNIT_HIGHLIGHT" val="0"/>
  <p:tag name="KSO_WM_UNIT_COMPATIBLE" val="0"/>
  <p:tag name="KSO_WM_UNIT_PRESET_TEXT_INDEX" val="3"/>
  <p:tag name="KSO_WM_UNIT_PRESET_TEXT_LEN" val="12"/>
  <p:tag name="KSO_WM_DIAGRAM_GROUP_CODE" val="m1-1"/>
  <p:tag name="KSO_WM_UNIT_TEXT_FILL_FORE_SCHEMECOLOR_INDEX" val="7"/>
  <p:tag name="KSO_WM_UNIT_TEXT_FILL_TYPE" val="1"/>
</p:tagLst>
</file>

<file path=ppt/tags/tag19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29"/>
  <p:tag name="KSO_WM_UNIT_TYPE" val="m_h_f"/>
  <p:tag name="KSO_WM_UNIT_INDEX" val="1_3_1"/>
  <p:tag name="KSO_WM_UNIT_ID" val="diagram160329_4*m_h_f*1_3_1"/>
  <p:tag name="KSO_WM_UNIT_CLEAR" val="1"/>
  <p:tag name="KSO_WM_UNIT_LAYERLEVEL" val="1_1_1"/>
  <p:tag name="KSO_WM_UNIT_VALUE" val="33"/>
  <p:tag name="KSO_WM_UNIT_HIGHLIGHT" val="0"/>
  <p:tag name="KSO_WM_UNIT_COMPATIBLE" val="0"/>
  <p:tag name="KSO_WM_UNIT_PRESET_TEXT_INDEX" val="4"/>
  <p:tag name="KSO_WM_UNIT_PRESET_TEXT_LEN" val="40"/>
  <p:tag name="KSO_WM_DIAGRAM_GROUP_CODE" val="m1-1"/>
  <p:tag name="KSO_WM_UNIT_TEXT_FILL_FORE_SCHEMECOLOR_INDEX" val="13"/>
  <p:tag name="KSO_WM_UNIT_TEXT_FILL_TYPE" val="1"/>
</p:tagLst>
</file>

<file path=ppt/tags/tag19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329_4*i*52"/>
  <p:tag name="KSO_WM_TEMPLATE_CATEGORY" val="diagram"/>
  <p:tag name="KSO_WM_TEMPLATE_INDEX" val="160329"/>
  <p:tag name="KSO_WM_UNIT_INDEX" val="52"/>
</p:tagLst>
</file>

<file path=ppt/tags/tag19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29"/>
  <p:tag name="KSO_WM_UNIT_TYPE" val="m_i"/>
  <p:tag name="KSO_WM_UNIT_INDEX" val="1_19"/>
  <p:tag name="KSO_WM_UNIT_ID" val="diagram160329_4*m_i*1_19"/>
  <p:tag name="KSO_WM_UNIT_CLEAR" val="1"/>
  <p:tag name="KSO_WM_UNIT_LAYERLEVEL" val="1_1"/>
  <p:tag name="KSO_WM_DIAGRAM_GROUP_CODE" val="m1-1"/>
  <p:tag name="KSO_WM_UNIT_TEXT_FILL_FORE_SCHEMECOLOR_INDEX" val="2"/>
  <p:tag name="KSO_WM_UNIT_TEXT_FILL_TYPE" val="1"/>
</p:tagLst>
</file>

<file path=ppt/tags/tag19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29"/>
  <p:tag name="KSO_WM_UNIT_TYPE" val="m_i"/>
  <p:tag name="KSO_WM_UNIT_INDEX" val="1_20"/>
  <p:tag name="KSO_WM_UNIT_ID" val="diagram160329_4*m_i*1_20"/>
  <p:tag name="KSO_WM_UNIT_CLEAR" val="1"/>
  <p:tag name="KSO_WM_UNIT_LAYERLEVEL" val="1_1"/>
  <p:tag name="KSO_WM_DIAGRAM_GROUP_CODE" val="m1-1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19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29"/>
  <p:tag name="KSO_WM_UNIT_TYPE" val="m_i"/>
  <p:tag name="KSO_WM_UNIT_INDEX" val="1_21"/>
  <p:tag name="KSO_WM_UNIT_ID" val="diagram160329_4*m_i*1_21"/>
  <p:tag name="KSO_WM_UNIT_CLEAR" val="1"/>
  <p:tag name="KSO_WM_UNIT_LAYERLEVEL" val="1_1"/>
  <p:tag name="KSO_WM_DIAGRAM_GROUP_CODE" val="m1-1"/>
  <p:tag name="KSO_WM_UNIT_LINE_FORE_SCHEMECOLOR_INDEX" val="8"/>
  <p:tag name="KSO_WM_UNIT_LINE_FILL_TYPE" val="2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29"/>
  <p:tag name="KSO_WM_UNIT_TYPE" val="m_i"/>
  <p:tag name="KSO_WM_UNIT_INDEX" val="1_22"/>
  <p:tag name="KSO_WM_UNIT_ID" val="diagram160329_4*m_i*1_22"/>
  <p:tag name="KSO_WM_UNIT_CLEAR" val="1"/>
  <p:tag name="KSO_WM_UNIT_LAYERLEVEL" val="1_1"/>
  <p:tag name="KSO_WM_DIAGRAM_GROUP_CODE" val="m1-1"/>
  <p:tag name="KSO_WM_UNIT_LINE_FORE_SCHEMECOLOR_INDEX" val="8"/>
  <p:tag name="KSO_WM_UNIT_LINE_FILL_TYPE" val="2"/>
</p:tagLst>
</file>

<file path=ppt/tags/tag20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29"/>
  <p:tag name="KSO_WM_UNIT_TYPE" val="m_i"/>
  <p:tag name="KSO_WM_UNIT_INDEX" val="1_23"/>
  <p:tag name="KSO_WM_UNIT_ID" val="diagram160329_4*m_i*1_23"/>
  <p:tag name="KSO_WM_UNIT_CLEAR" val="1"/>
  <p:tag name="KSO_WM_UNIT_LAYERLEVEL" val="1_1"/>
  <p:tag name="KSO_WM_DIAGRAM_GROUP_CODE" val="m1-1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20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29"/>
  <p:tag name="KSO_WM_UNIT_TYPE" val="m_h_a"/>
  <p:tag name="KSO_WM_UNIT_INDEX" val="1_4_1"/>
  <p:tag name="KSO_WM_UNIT_ID" val="diagram160329_4*m_h_a*1_4_1"/>
  <p:tag name="KSO_WM_UNIT_CLEAR" val="1"/>
  <p:tag name="KSO_WM_UNIT_LAYERLEVEL" val="1_1_1"/>
  <p:tag name="KSO_WM_UNIT_VALUE" val="10"/>
  <p:tag name="KSO_WM_UNIT_HIGHLIGHT" val="0"/>
  <p:tag name="KSO_WM_UNIT_COMPATIBLE" val="0"/>
  <p:tag name="KSO_WM_UNIT_PRESET_TEXT_INDEX" val="3"/>
  <p:tag name="KSO_WM_UNIT_PRESET_TEXT_LEN" val="12"/>
  <p:tag name="KSO_WM_DIAGRAM_GROUP_CODE" val="m1-1"/>
  <p:tag name="KSO_WM_UNIT_TEXT_FILL_FORE_SCHEMECOLOR_INDEX" val="8"/>
  <p:tag name="KSO_WM_UNIT_TEXT_FILL_TYPE" val="1"/>
</p:tagLst>
</file>

<file path=ppt/tags/tag20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29"/>
  <p:tag name="KSO_WM_UNIT_TYPE" val="m_h_f"/>
  <p:tag name="KSO_WM_UNIT_INDEX" val="1_4_1"/>
  <p:tag name="KSO_WM_UNIT_ID" val="diagram160329_4*m_h_f*1_4_1"/>
  <p:tag name="KSO_WM_UNIT_CLEAR" val="1"/>
  <p:tag name="KSO_WM_UNIT_LAYERLEVEL" val="1_1_1"/>
  <p:tag name="KSO_WM_UNIT_VALUE" val="33"/>
  <p:tag name="KSO_WM_UNIT_HIGHLIGHT" val="0"/>
  <p:tag name="KSO_WM_UNIT_COMPATIBLE" val="0"/>
  <p:tag name="KSO_WM_UNIT_PRESET_TEXT_INDEX" val="4"/>
  <p:tag name="KSO_WM_UNIT_PRESET_TEXT_LEN" val="40"/>
  <p:tag name="KSO_WM_DIAGRAM_GROUP_CODE" val="m1-1"/>
  <p:tag name="KSO_WM_UNIT_TEXT_FILL_FORE_SCHEMECOLOR_INDEX" val="13"/>
  <p:tag name="KSO_WM_UNIT_TEXT_FILL_TYPE" val="1"/>
</p:tagLst>
</file>

<file path=ppt/tags/tag20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329"/>
  <p:tag name="KSO_WM_UNIT_TYPE" val="m_i"/>
  <p:tag name="KSO_WM_UNIT_INDEX" val="1_24"/>
  <p:tag name="KSO_WM_UNIT_ID" val="diagram160329_4*m_i*1_24"/>
  <p:tag name="KSO_WM_UNIT_CLEAR" val="1"/>
  <p:tag name="KSO_WM_UNIT_LAYERLEVEL" val="1_1"/>
  <p:tag name="KSO_WM_DIAGRAM_GROUP_CODE" val="m1-1"/>
</p:tagLst>
</file>

<file path=ppt/tags/tag205.xml><?xml version="1.0" encoding="utf-8"?>
<p:tagLst xmlns:p="http://schemas.openxmlformats.org/presentationml/2006/main">
  <p:tag name="KSO_WM_BEAUTIFY_FLAG" val="#wm#"/>
  <p:tag name="KSO_WM_TEMPLATE_CATEGORY" val="custom"/>
  <p:tag name="KSO_WM_TEMPLATE_INDEX" val="20161205"/>
</p:tagLst>
</file>

<file path=ppt/tags/tag206.xml><?xml version="1.0" encoding="utf-8"?>
<p:tagLst xmlns:p="http://schemas.openxmlformats.org/presentationml/2006/main">
  <p:tag name="KSO_WM_BEAUTIFY_FLAG" val="#wm#"/>
  <p:tag name="KSO_WM_TEMPLATE_CATEGORY" val="custom"/>
  <p:tag name="KSO_WM_TEMPLATE_INDEX" val="20161205"/>
</p:tagLst>
</file>

<file path=ppt/tags/tag207.xml><?xml version="1.0" encoding="utf-8"?>
<p:tagLst xmlns:p="http://schemas.openxmlformats.org/presentationml/2006/main">
  <p:tag name="KSO_WM_TEMPLATE_CATEGORY" val="custom"/>
  <p:tag name="KSO_WM_TEMPLATE_INDEX" val="20161205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61205"/>
</p:tagLst>
</file>

<file path=ppt/tags/tag94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61205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6070"/>
      </a:accent1>
      <a:accent2>
        <a:srgbClr val="FBAF01"/>
      </a:accent2>
      <a:accent3>
        <a:srgbClr val="04BFB1"/>
      </a:accent3>
      <a:accent4>
        <a:srgbClr val="C769D8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420</Words>
  <Application>WPS 演示</Application>
  <PresentationFormat>宽屏</PresentationFormat>
  <Paragraphs>90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Arial</vt:lpstr>
      <vt:lpstr>宋体</vt:lpstr>
      <vt:lpstr>Wingdings</vt:lpstr>
      <vt:lpstr>华文细黑</vt:lpstr>
      <vt:lpstr>微软雅黑</vt:lpstr>
      <vt:lpstr>Calibri Light</vt:lpstr>
      <vt:lpstr>黑体</vt:lpstr>
      <vt:lpstr>Arial Unicode MS</vt:lpstr>
      <vt:lpstr>Calibri</vt:lpstr>
      <vt:lpstr>Office 主题</vt:lpstr>
      <vt:lpstr>change 交易系统</vt:lpstr>
      <vt:lpstr>PowerPoint 演示文稿</vt:lpstr>
      <vt:lpstr>现在人们都喜欢网购，相信大家都会碰到一个问题，那就是买了东西之后很少用，扔了有比较可惜，该怎么办？</vt:lpstr>
      <vt:lpstr>在这个互联网的环境下，人们有了很多进行二手交易的渠道，二手交易小程序也火了起来。</vt:lpstr>
      <vt:lpstr>服务端</vt:lpstr>
      <vt:lpstr>主体窗口</vt:lpstr>
      <vt:lpstr>PowerPoint 演示文稿</vt:lpstr>
      <vt:lpstr>谢谢您的聆听！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微信用户</cp:lastModifiedBy>
  <cp:revision>3</cp:revision>
  <dcterms:created xsi:type="dcterms:W3CDTF">2022-02-25T08:45:00Z</dcterms:created>
  <dcterms:modified xsi:type="dcterms:W3CDTF">2022-02-25T12:18:47Z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